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 varScale="1">
        <p:scale>
          <a:sx n="13" d="100"/>
          <a:sy n="13" d="100"/>
        </p:scale>
        <p:origin x="2443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6185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3248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9903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304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7897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974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1150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1882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7464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5301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084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C57B7-04B8-4937-A0E3-2CD50902FC81}" type="datetimeFigureOut">
              <a:rPr lang="pt-BR" smtClean="0"/>
              <a:t>08/10/2024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37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5780336" y="8507166"/>
            <a:ext cx="5509606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lang="pt-BR" sz="3600" b="1" spc="21" dirty="0">
                <a:latin typeface="Arial"/>
                <a:cs typeface="Arial"/>
              </a:rPr>
              <a:t>INTRODUÇÃO (Arial, 36)</a:t>
            </a:r>
            <a:endParaRPr sz="3546" dirty="0">
              <a:latin typeface="Arial"/>
              <a:cs typeface="Arial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859594" y="9549255"/>
            <a:ext cx="15157065" cy="5539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 marR="10916" indent="914207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(Arial, 31)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27290" marR="10916" indent="914207" algn="just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100" dirty="0">
              <a:latin typeface="Arial"/>
              <a:cs typeface="Arial"/>
            </a:endParaRPr>
          </a:p>
          <a:p>
            <a:pPr marL="27290" marR="10916" indent="914207" algn="just">
              <a:lnSpc>
                <a:spcPts val="3567"/>
              </a:lnSpc>
            </a:pPr>
            <a:endParaRPr sz="3100" dirty="0">
              <a:latin typeface="Arial"/>
              <a:cs typeface="Arial"/>
            </a:endParaRPr>
          </a:p>
        </p:txBody>
      </p:sp>
      <p:sp>
        <p:nvSpPr>
          <p:cNvPr id="6" name="object 4"/>
          <p:cNvSpPr txBox="1"/>
          <p:nvPr/>
        </p:nvSpPr>
        <p:spPr>
          <a:xfrm>
            <a:off x="6561832" y="25755591"/>
            <a:ext cx="6201734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lang="pt-BR" sz="3600" b="1" spc="21" dirty="0">
                <a:latin typeface="Arial"/>
                <a:cs typeface="Arial"/>
              </a:rPr>
              <a:t>METODOLOGIA (Arial, 36)</a:t>
            </a:r>
            <a:endParaRPr lang="pt-BR" sz="3546" dirty="0">
              <a:latin typeface="Arial"/>
              <a:cs typeface="Arial"/>
            </a:endParaRPr>
          </a:p>
          <a:p>
            <a:pPr marL="27290"/>
            <a:endParaRPr sz="3600" dirty="0">
              <a:latin typeface="Arial"/>
              <a:cs typeface="Arial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859594" y="26471664"/>
            <a:ext cx="15157065" cy="5539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 marR="10916" indent="914207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(Arial, 31)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27290" marR="10916" indent="914207" algn="just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100" dirty="0">
              <a:latin typeface="Arial"/>
              <a:cs typeface="Arial"/>
            </a:endParaRPr>
          </a:p>
          <a:p>
            <a:pPr marL="27290" marR="10916" indent="914207" algn="just">
              <a:lnSpc>
                <a:spcPts val="3567"/>
              </a:lnSpc>
            </a:pPr>
            <a:endParaRPr sz="3100" dirty="0">
              <a:latin typeface="Arial"/>
              <a:cs typeface="Arial"/>
            </a:endParaRPr>
          </a:p>
        </p:txBody>
      </p:sp>
      <p:sp>
        <p:nvSpPr>
          <p:cNvPr id="8" name="object 6"/>
          <p:cNvSpPr txBox="1"/>
          <p:nvPr/>
        </p:nvSpPr>
        <p:spPr>
          <a:xfrm>
            <a:off x="6561832" y="32312454"/>
            <a:ext cx="622766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sz="3600" b="1" spc="21" dirty="0">
                <a:latin typeface="Arial"/>
                <a:cs typeface="Arial"/>
              </a:rPr>
              <a:t>RESU</a:t>
            </a:r>
            <a:r>
              <a:rPr sz="3600" b="1" spc="-245" dirty="0">
                <a:latin typeface="Arial"/>
                <a:cs typeface="Arial"/>
              </a:rPr>
              <a:t>L</a:t>
            </a:r>
            <a:r>
              <a:rPr lang="pt-BR" sz="3600" b="1" spc="-245" dirty="0">
                <a:latin typeface="Arial"/>
                <a:cs typeface="Arial"/>
              </a:rPr>
              <a:t>TADOS </a:t>
            </a:r>
            <a:r>
              <a:rPr lang="pt-BR" sz="3600" b="1" spc="21" dirty="0">
                <a:latin typeface="Arial"/>
                <a:cs typeface="Arial"/>
              </a:rPr>
              <a:t>(Arial, 36)</a:t>
            </a:r>
            <a:endParaRPr lang="pt-BR" sz="3546" dirty="0">
              <a:latin typeface="Arial"/>
              <a:cs typeface="Arial"/>
            </a:endParaRPr>
          </a:p>
          <a:p>
            <a:pPr marL="27290"/>
            <a:endParaRPr sz="3600" dirty="0">
              <a:latin typeface="Arial"/>
              <a:cs typeface="Arial"/>
            </a:endParaRPr>
          </a:p>
        </p:txBody>
      </p:sp>
      <p:sp>
        <p:nvSpPr>
          <p:cNvPr id="9" name="object 7"/>
          <p:cNvSpPr txBox="1"/>
          <p:nvPr/>
        </p:nvSpPr>
        <p:spPr>
          <a:xfrm>
            <a:off x="859594" y="33144391"/>
            <a:ext cx="15157065" cy="92332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 marR="10916" indent="914207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(Arial, 31)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100" dirty="0">
              <a:latin typeface="Arial"/>
              <a:cs typeface="Arial"/>
            </a:endParaRPr>
          </a:p>
          <a:p>
            <a:pPr marL="27290" marR="10916" indent="914207" algn="just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100" dirty="0">
              <a:latin typeface="Arial"/>
              <a:cs typeface="Arial"/>
            </a:endParaRPr>
          </a:p>
        </p:txBody>
      </p:sp>
      <p:sp>
        <p:nvSpPr>
          <p:cNvPr id="11" name="object 9"/>
          <p:cNvSpPr txBox="1"/>
          <p:nvPr/>
        </p:nvSpPr>
        <p:spPr>
          <a:xfrm>
            <a:off x="22042070" y="31466867"/>
            <a:ext cx="5791259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lang="pt-BR" sz="3600" b="1" spc="21" dirty="0">
                <a:latin typeface="Arial"/>
                <a:cs typeface="Arial"/>
              </a:rPr>
              <a:t>CONCLUSÕES (Arial, 36)</a:t>
            </a:r>
            <a:endParaRPr lang="pt-BR" sz="3546" dirty="0">
              <a:latin typeface="Arial"/>
              <a:cs typeface="Arial"/>
            </a:endParaRPr>
          </a:p>
          <a:p>
            <a:pPr marL="27290"/>
            <a:endParaRPr sz="3600" dirty="0">
              <a:latin typeface="Arial"/>
              <a:cs typeface="Arial"/>
            </a:endParaRPr>
          </a:p>
        </p:txBody>
      </p:sp>
      <p:sp>
        <p:nvSpPr>
          <p:cNvPr id="12" name="object 10"/>
          <p:cNvSpPr txBox="1"/>
          <p:nvPr/>
        </p:nvSpPr>
        <p:spPr>
          <a:xfrm>
            <a:off x="16551663" y="32551963"/>
            <a:ext cx="15086108" cy="5539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 marR="10916" indent="914207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(Arial, 31)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27290" marR="10916" indent="914207" algn="just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100" dirty="0">
              <a:latin typeface="Arial"/>
              <a:cs typeface="Arial"/>
            </a:endParaRPr>
          </a:p>
          <a:p>
            <a:pPr marL="27290" marR="10916" indent="914207" algn="just">
              <a:lnSpc>
                <a:spcPts val="3567"/>
              </a:lnSpc>
            </a:pPr>
            <a:endParaRPr lang="pt-BR" sz="3100" dirty="0">
              <a:latin typeface="Arial"/>
              <a:cs typeface="Arial"/>
            </a:endParaRPr>
          </a:p>
        </p:txBody>
      </p:sp>
      <p:sp>
        <p:nvSpPr>
          <p:cNvPr id="17" name="object 15"/>
          <p:cNvSpPr txBox="1"/>
          <p:nvPr/>
        </p:nvSpPr>
        <p:spPr>
          <a:xfrm>
            <a:off x="22141330" y="38383369"/>
            <a:ext cx="390677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lang="pt-BR" sz="2400" b="1" spc="11" dirty="0">
                <a:latin typeface="Arial"/>
                <a:cs typeface="Arial"/>
              </a:rPr>
              <a:t>REFERÊNCIAS (Arial, 24)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8" name="object 16"/>
          <p:cNvSpPr txBox="1"/>
          <p:nvPr/>
        </p:nvSpPr>
        <p:spPr>
          <a:xfrm>
            <a:off x="16552604" y="39209118"/>
            <a:ext cx="15167979" cy="34624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 marR="10916">
              <a:lnSpc>
                <a:spcPts val="2686"/>
              </a:lnSpc>
            </a:pPr>
            <a:r>
              <a:rPr lang="pt-BR" sz="2400" dirty="0">
                <a:latin typeface="Arial"/>
                <a:cs typeface="Arial"/>
              </a:rPr>
              <a:t>(Arial, 24)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27290" marR="10916" algn="just">
              <a:lnSpc>
                <a:spcPts val="2686"/>
              </a:lnSpc>
            </a:pPr>
            <a:r>
              <a:rPr lang="pt-BR" sz="2400" dirty="0">
                <a:latin typeface="Arial"/>
                <a:cs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27290" marR="10916" algn="just">
              <a:lnSpc>
                <a:spcPts val="2686"/>
              </a:lnSpc>
            </a:pPr>
            <a:endParaRPr lang="pt-BR" sz="2400" dirty="0">
              <a:latin typeface="Arial"/>
              <a:cs typeface="Arial"/>
            </a:endParaRPr>
          </a:p>
        </p:txBody>
      </p:sp>
      <p:sp>
        <p:nvSpPr>
          <p:cNvPr id="19" name="object 17"/>
          <p:cNvSpPr txBox="1"/>
          <p:nvPr/>
        </p:nvSpPr>
        <p:spPr>
          <a:xfrm>
            <a:off x="16896473" y="19042264"/>
            <a:ext cx="10291194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sz="2800" spc="-97" dirty="0">
                <a:latin typeface="Arial"/>
                <a:cs typeface="Arial"/>
              </a:rPr>
              <a:t>Figur</a:t>
            </a:r>
            <a:r>
              <a:rPr sz="2800" spc="-21" dirty="0">
                <a:latin typeface="Arial"/>
                <a:cs typeface="Arial"/>
              </a:rPr>
              <a:t>e</a:t>
            </a:r>
            <a:r>
              <a:rPr sz="2800" spc="-344" dirty="0">
                <a:latin typeface="Arial"/>
                <a:cs typeface="Arial"/>
              </a:rPr>
              <a:t> </a:t>
            </a:r>
            <a:r>
              <a:rPr lang="pt-BR" sz="2800" spc="-344" dirty="0">
                <a:latin typeface="Arial"/>
                <a:cs typeface="Arial"/>
              </a:rPr>
              <a:t>2</a:t>
            </a:r>
            <a:r>
              <a:rPr sz="2800" spc="-11" dirty="0">
                <a:latin typeface="Arial"/>
                <a:cs typeface="Arial"/>
              </a:rPr>
              <a:t>.</a:t>
            </a:r>
            <a:r>
              <a:rPr lang="pt-BR" sz="2800" spc="-11" dirty="0">
                <a:latin typeface="Arial"/>
                <a:cs typeface="Arial"/>
              </a:rPr>
              <a:t> </a:t>
            </a:r>
            <a:r>
              <a:rPr lang="pt-BR" sz="2800" dirty="0">
                <a:latin typeface="Arial"/>
                <a:cs typeface="Arial"/>
              </a:rPr>
              <a:t>Legenda.</a:t>
            </a:r>
            <a:r>
              <a:rPr sz="2800" spc="-505" dirty="0">
                <a:latin typeface="Arial"/>
                <a:cs typeface="Arial"/>
              </a:rPr>
              <a:t> </a:t>
            </a:r>
            <a:r>
              <a:rPr lang="pt-BR" sz="2800" dirty="0">
                <a:latin typeface="Arial"/>
                <a:cs typeface="Arial"/>
              </a:rPr>
              <a:t>(Arial, 28)</a:t>
            </a:r>
          </a:p>
          <a:p>
            <a:pPr marL="27290"/>
            <a:endParaRPr sz="2800" dirty="0">
              <a:latin typeface="Arial"/>
              <a:cs typeface="Arial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3058487" y="24953490"/>
            <a:ext cx="6005243" cy="4297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sz="2800" dirty="0">
                <a:latin typeface="Arial"/>
                <a:cs typeface="Arial"/>
              </a:rPr>
              <a:t>Figure</a:t>
            </a:r>
            <a:r>
              <a:rPr sz="2800" spc="-312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1.</a:t>
            </a:r>
            <a:r>
              <a:rPr sz="2800" spc="-312" dirty="0">
                <a:latin typeface="Arial"/>
                <a:cs typeface="Arial"/>
              </a:rPr>
              <a:t> </a:t>
            </a:r>
            <a:r>
              <a:rPr lang="pt-BR" sz="2800" dirty="0">
                <a:latin typeface="Arial"/>
                <a:cs typeface="Arial"/>
              </a:rPr>
              <a:t>Legenda</a:t>
            </a:r>
            <a:r>
              <a:rPr sz="2800" dirty="0">
                <a:latin typeface="Arial"/>
                <a:cs typeface="Arial"/>
              </a:rPr>
              <a:t>.</a:t>
            </a:r>
            <a:r>
              <a:rPr lang="pt-BR" sz="2800" dirty="0">
                <a:latin typeface="Arial"/>
                <a:cs typeface="Arial"/>
              </a:rPr>
              <a:t> (Arial, 28)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4" name="object 72"/>
          <p:cNvSpPr txBox="1"/>
          <p:nvPr/>
        </p:nvSpPr>
        <p:spPr>
          <a:xfrm>
            <a:off x="3100954" y="5016889"/>
            <a:ext cx="26197380" cy="2885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32864" marR="10916" indent="-3100117" algn="ctr">
              <a:lnSpc>
                <a:spcPts val="4470"/>
              </a:lnSpc>
            </a:pPr>
            <a:r>
              <a:rPr lang="pt-BR" sz="4000" b="1" dirty="0">
                <a:latin typeface="Arial"/>
                <a:cs typeface="Arial"/>
              </a:rPr>
              <a:t>TÍTULO (sugestão da fonte: Arial, tamanho 60)</a:t>
            </a:r>
          </a:p>
          <a:p>
            <a:pPr marL="3132864" marR="10916" indent="-3100117" algn="ctr">
              <a:lnSpc>
                <a:spcPts val="4470"/>
              </a:lnSpc>
            </a:pPr>
            <a:endParaRPr lang="pt-BR" sz="4000" b="1" spc="32" dirty="0">
              <a:latin typeface="Arial"/>
              <a:cs typeface="Arial"/>
            </a:endParaRPr>
          </a:p>
          <a:p>
            <a:pPr marL="3132864" marR="10916" indent="-3100117" algn="ctr">
              <a:lnSpc>
                <a:spcPts val="4470"/>
              </a:lnSpc>
            </a:pPr>
            <a:r>
              <a:rPr lang="pt-BR" sz="3100" spc="32" dirty="0">
                <a:latin typeface="Arial"/>
                <a:cs typeface="Arial"/>
              </a:rPr>
              <a:t>Autores (Arial, 31)</a:t>
            </a:r>
            <a:endParaRPr lang="pt-BR" sz="3100" dirty="0">
              <a:latin typeface="Arial"/>
              <a:cs typeface="Arial"/>
            </a:endParaRPr>
          </a:p>
          <a:p>
            <a:pPr marL="3132864" marR="10916" indent="-3100117" algn="ctr">
              <a:lnSpc>
                <a:spcPts val="4470"/>
              </a:lnSpc>
            </a:pPr>
            <a:endParaRPr lang="pt-BR" sz="3116" i="1" dirty="0">
              <a:latin typeface="Arial"/>
              <a:cs typeface="Arial"/>
            </a:endParaRPr>
          </a:p>
          <a:p>
            <a:pPr marL="3132864" marR="10916" indent="-3100117" algn="ctr">
              <a:lnSpc>
                <a:spcPts val="4470"/>
              </a:lnSpc>
            </a:pPr>
            <a:r>
              <a:rPr lang="pt-BR" sz="2700" i="1" dirty="0">
                <a:latin typeface="Arial"/>
                <a:cs typeface="Arial"/>
              </a:rPr>
              <a:t>Instituições  (Arial, 27)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77" name="Retângulo 76"/>
          <p:cNvSpPr/>
          <p:nvPr/>
        </p:nvSpPr>
        <p:spPr>
          <a:xfrm>
            <a:off x="2997867" y="16231138"/>
            <a:ext cx="10268164" cy="84360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8" name="Retângulo 77"/>
          <p:cNvSpPr/>
          <p:nvPr/>
        </p:nvSpPr>
        <p:spPr>
          <a:xfrm>
            <a:off x="16940093" y="9236642"/>
            <a:ext cx="14697678" cy="9582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" name="Retângulo 78"/>
          <p:cNvSpPr/>
          <p:nvPr/>
        </p:nvSpPr>
        <p:spPr>
          <a:xfrm>
            <a:off x="16940093" y="20116800"/>
            <a:ext cx="14697678" cy="9674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2" name="object 17"/>
          <p:cNvSpPr txBox="1"/>
          <p:nvPr/>
        </p:nvSpPr>
        <p:spPr>
          <a:xfrm>
            <a:off x="16896473" y="30079245"/>
            <a:ext cx="10291194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sz="2800" spc="-97" dirty="0">
                <a:latin typeface="Arial"/>
                <a:cs typeface="Arial"/>
              </a:rPr>
              <a:t>Figur</a:t>
            </a:r>
            <a:r>
              <a:rPr sz="2800" spc="-21" dirty="0">
                <a:latin typeface="Arial"/>
                <a:cs typeface="Arial"/>
              </a:rPr>
              <a:t>e</a:t>
            </a:r>
            <a:r>
              <a:rPr sz="2800" spc="-344" dirty="0">
                <a:latin typeface="Arial"/>
                <a:cs typeface="Arial"/>
              </a:rPr>
              <a:t> </a:t>
            </a:r>
            <a:r>
              <a:rPr lang="pt-BR" sz="2800" spc="-344" dirty="0">
                <a:latin typeface="Arial"/>
                <a:cs typeface="Arial"/>
              </a:rPr>
              <a:t>3</a:t>
            </a:r>
            <a:r>
              <a:rPr sz="2800" spc="-11" dirty="0">
                <a:latin typeface="Arial"/>
                <a:cs typeface="Arial"/>
              </a:rPr>
              <a:t>.</a:t>
            </a:r>
            <a:r>
              <a:rPr lang="pt-BR" sz="2800" spc="-11" dirty="0">
                <a:latin typeface="Arial"/>
                <a:cs typeface="Arial"/>
              </a:rPr>
              <a:t> </a:t>
            </a:r>
            <a:r>
              <a:rPr lang="pt-BR" sz="2800" dirty="0">
                <a:latin typeface="Arial"/>
                <a:cs typeface="Arial"/>
              </a:rPr>
              <a:t>Legenda. (Arial, 28)</a:t>
            </a:r>
          </a:p>
          <a:p>
            <a:pPr marL="27290"/>
            <a:r>
              <a:rPr sz="2800" spc="-505" dirty="0">
                <a:latin typeface="Arial"/>
                <a:cs typeface="Arial"/>
              </a:rPr>
              <a:t> 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9371140" y="3566508"/>
            <a:ext cx="13657007" cy="119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TAMANHO DO PÔSTER: 90 x 120 cm</a:t>
            </a:r>
          </a:p>
        </p:txBody>
      </p:sp>
      <p:sp>
        <p:nvSpPr>
          <p:cNvPr id="24" name="Text Box 64">
            <a:extLst>
              <a:ext uri="{FF2B5EF4-FFF2-40B4-BE49-F238E27FC236}">
                <a16:creationId xmlns:a16="http://schemas.microsoft.com/office/drawing/2014/main" id="{8975E5FD-552F-476E-83DD-65CDAB5E0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150" y="4093538"/>
            <a:ext cx="3709988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62" tIns="48381" rIns="96762" bIns="48381">
            <a:spAutoFit/>
          </a:bodyPr>
          <a:lstStyle>
            <a:lvl1pPr defTabSz="2257425">
              <a:spcBef>
                <a:spcPct val="20000"/>
              </a:spcBef>
              <a:buChar char="•"/>
              <a:defRPr sz="7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2257425">
              <a:spcBef>
                <a:spcPct val="20000"/>
              </a:spcBef>
              <a:buChar char="–"/>
              <a:defRPr sz="6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2257425">
              <a:spcBef>
                <a:spcPct val="20000"/>
              </a:spcBef>
              <a:buChar char="•"/>
              <a:defRPr sz="5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2257425">
              <a:spcBef>
                <a:spcPct val="20000"/>
              </a:spcBef>
              <a:buChar char="–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2257425">
              <a:spcBef>
                <a:spcPct val="20000"/>
              </a:spcBef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pt-BR" sz="4200" dirty="0">
                <a:solidFill>
                  <a:srgbClr val="336699"/>
                </a:solidFill>
              </a:rPr>
              <a:t>Inserir logo Institucional</a:t>
            </a:r>
            <a:br>
              <a:rPr lang="pt-BR" altLang="pt-BR" sz="4200" dirty="0">
                <a:solidFill>
                  <a:srgbClr val="336699"/>
                </a:solidFill>
              </a:rPr>
            </a:br>
            <a:r>
              <a:rPr lang="pt-BR" altLang="pt-BR" sz="4200" dirty="0">
                <a:solidFill>
                  <a:srgbClr val="336699"/>
                </a:solidFill>
              </a:rPr>
              <a:t>aqui</a:t>
            </a:r>
          </a:p>
        </p:txBody>
      </p:sp>
      <p:sp>
        <p:nvSpPr>
          <p:cNvPr id="25" name="Text Box 65">
            <a:extLst>
              <a:ext uri="{FF2B5EF4-FFF2-40B4-BE49-F238E27FC236}">
                <a16:creationId xmlns:a16="http://schemas.microsoft.com/office/drawing/2014/main" id="{7BBCE89E-624D-4B59-BED9-2873E7323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61727" y="3980855"/>
            <a:ext cx="6392618" cy="203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762" tIns="48381" rIns="96762" bIns="48381">
            <a:spAutoFit/>
          </a:bodyPr>
          <a:lstStyle>
            <a:lvl1pPr defTabSz="2257425">
              <a:spcBef>
                <a:spcPct val="20000"/>
              </a:spcBef>
              <a:buChar char="•"/>
              <a:defRPr sz="7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2257425">
              <a:spcBef>
                <a:spcPct val="20000"/>
              </a:spcBef>
              <a:buChar char="–"/>
              <a:defRPr sz="6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2257425">
              <a:spcBef>
                <a:spcPct val="20000"/>
              </a:spcBef>
              <a:buChar char="•"/>
              <a:defRPr sz="5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2257425">
              <a:spcBef>
                <a:spcPct val="20000"/>
              </a:spcBef>
              <a:buChar char="–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2257425">
              <a:spcBef>
                <a:spcPct val="20000"/>
              </a:spcBef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4200" dirty="0">
                <a:solidFill>
                  <a:srgbClr val="336699"/>
                </a:solidFill>
              </a:rPr>
              <a:t>Inserir logo do patrocinador institucional</a:t>
            </a:r>
            <a:br>
              <a:rPr lang="pt-BR" altLang="pt-BR" sz="4200" dirty="0">
                <a:solidFill>
                  <a:srgbClr val="336699"/>
                </a:solidFill>
              </a:rPr>
            </a:br>
            <a:r>
              <a:rPr lang="pt-BR" altLang="pt-BR" sz="4200" dirty="0">
                <a:solidFill>
                  <a:srgbClr val="336699"/>
                </a:solidFill>
              </a:rPr>
              <a:t>aqui</a:t>
            </a:r>
          </a:p>
        </p:txBody>
      </p:sp>
      <p:pic>
        <p:nvPicPr>
          <p:cNvPr id="10" name="Imagem 9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DA344A6A-7D6F-1F44-B1F4-1CE370307C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4" b="25053"/>
          <a:stretch/>
        </p:blipFill>
        <p:spPr>
          <a:xfrm>
            <a:off x="0" y="-79403"/>
            <a:ext cx="32440722" cy="338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490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140</Words>
  <Application>Microsoft Office PowerPoint</Application>
  <PresentationFormat>Personalizar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>ASAV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Fernanda Luft de Souza</dc:creator>
  <cp:lastModifiedBy>US! Brasil</cp:lastModifiedBy>
  <cp:revision>7</cp:revision>
  <dcterms:created xsi:type="dcterms:W3CDTF">2016-09-13T21:17:03Z</dcterms:created>
  <dcterms:modified xsi:type="dcterms:W3CDTF">2024-10-08T18:43:50Z</dcterms:modified>
</cp:coreProperties>
</file>