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FD3AA-1E79-FC4F-825F-A3D8DE5272EC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0D28F-2867-DD4F-B217-E2E6CA55A2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01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1162F-3408-0294-5994-A73285BD0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285EEE-A710-0A80-9CDD-38B138386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F89BEC-681C-AEE2-3178-AA1A7B242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AE09E9-3F6B-92BC-D030-0B1700DCF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F46170-3ED2-B9A6-2DE8-85719F21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 descr="Texto&#10;&#10;Descrição gerada automaticamente com confiança média">
            <a:extLst>
              <a:ext uri="{FF2B5EF4-FFF2-40B4-BE49-F238E27FC236}">
                <a16:creationId xmlns:a16="http://schemas.microsoft.com/office/drawing/2014/main" id="{86AF3246-2743-675D-E6C8-08B1BD70CB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80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A INTER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ela de celular&#10;&#10;Descrição gerada automaticamente com confiança média">
            <a:extLst>
              <a:ext uri="{FF2B5EF4-FFF2-40B4-BE49-F238E27FC236}">
                <a16:creationId xmlns:a16="http://schemas.microsoft.com/office/drawing/2014/main" id="{B42C0793-FA78-48B3-7CF7-BAE96F2FAE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26403AF-8265-2A38-60BD-BB79241A0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F8FACF-478C-F5A4-2EAE-F89AEAFDF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2AB397-7534-01AF-ACCB-D9537F26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9A50FF-BB22-2541-9609-7143F1947881}" type="datetimeFigureOut">
              <a:rPr lang="pt-BR" smtClean="0"/>
              <a:pPr/>
              <a:t>27/04/2024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A4ABB7-F4B0-F520-B2F6-2E3D781CB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868DE7-EF72-84DB-B632-9DA6F37BD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5D878-7C0C-4240-A5DA-09E681A96D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2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Ú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5F42B115-94ED-5CA4-7750-DED98686A0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D5770A8-187F-537C-589D-66020E80F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39" y="11573"/>
            <a:ext cx="10515600" cy="1018572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8E4005C-2518-D9FD-47E1-1554DAFD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9A50FF-BB22-2541-9609-7143F1947881}" type="datetimeFigureOut">
              <a:rPr lang="pt-BR" smtClean="0"/>
              <a:pPr/>
              <a:t>27/04/2024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ED411B-D85B-E34A-4083-20689C049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CD3C08-775D-8BCD-AFDE-B592EA1A2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5D878-7C0C-4240-A5DA-09E681A96D0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048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Ú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1F10E46E-3092-63AA-AC0B-DCCAB92AC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D5770A8-187F-537C-589D-66020E80F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39" y="11573"/>
            <a:ext cx="10515600" cy="1018572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8E4005C-2518-D9FD-47E1-1554DAFD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ED411B-D85B-E34A-4083-20689C049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CD3C08-775D-8BCD-AFDE-B592EA1A2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57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1D30D-9FE7-4C8A-B743-816E459D8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982668-CA0F-9A7B-5B7C-D8F9816C6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254F66-1E3E-85DF-B210-F2AFF8D87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63B298-9A3A-D903-B1C6-E8F7D959E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2C9B8D-57BB-3B78-DDCA-EAB5F047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560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EE7E2F-860B-A373-868F-490C9900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0844A8-E167-3938-3C17-6261F5403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BBA9B8-7AFB-1ED1-2C34-0F53E34C7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2DC011-7CF6-6B6D-969C-F80F54C87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834D6A-6C2C-167F-4C7C-BDABB1FC1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6CD282-71CB-9B74-FE56-667FB12A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996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F798A-D7F7-ADD3-77AB-00F977D1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ED330C-0A5C-539C-4A45-31A8E30E8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3DC901-9C47-B159-BA4F-9F6C3F91A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804FF68-B9FF-7E23-296C-83BFD1D1A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4804ED7-664F-75E0-BDB4-86FD6514EE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F51963F-1407-436C-381C-06E283461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DDA0DD0-B3B5-A56E-204B-967B8287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E44605-9343-2AA8-7C75-6CBFCA40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49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1B45F65-F5B1-E57E-015A-998E35428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5649DD3-8A89-CDD8-92A6-5990823B3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D3D15AB-CDBE-6852-CA05-06DC723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493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0FEFEB-92E8-358D-7ACA-4CAAC5414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3A0354-24DE-EAA4-8F5B-C0054333D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1FC899F-FE34-9F11-342C-91F043C7F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41DF89-DC6D-B4C4-14E6-5F385CF43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CFF292-E40C-1FA1-6417-A49B10EF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E50A6C-75E7-0FD6-C26E-4EA970BD5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614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0585A4-E783-ADEB-203E-80B4C0C74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B31B067-2F50-9360-CEF8-966F5ED1B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89D634-64E9-B9F8-AB32-B6AE1FEC6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B49D8F1-99FC-AE8F-9CC4-CAF99BDA0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21CE0C-7848-CAB8-D408-E12217335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4020EE-9C53-86DD-76AC-AC090060B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64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ED130-3FE6-1DBB-94A0-E080C893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6822D5-C012-F98D-DA05-72268C6E7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0F4A22-B61D-A9DD-0D40-5CBD52A0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B0D123-D6B3-9E9E-5547-561C7E997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30A388-8A18-9089-6C19-E5A958AE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657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88C47E-057E-737B-69A7-73912FDF74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F6FA2CB-4C2E-442E-DF02-7A29533D9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8B6F0D-9986-17EB-DD26-E3AA17AFC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400836-EF69-4307-D2C8-DF3B79B0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909C11-8053-F149-F28A-A4BFFE4AB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594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02F7BF3-219E-1784-2CB8-6B2AB5926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8A00E-8885-AC65-BC07-2BEF7D22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B74BF8-6921-4355-44E1-05C1A75A4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9A50FF-BB22-2541-9609-7143F1947881}" type="datetimeFigureOut">
              <a:rPr lang="pt-BR" smtClean="0"/>
              <a:t>27/04/2024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31014E-E175-4B8F-70B9-DE18A127A1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C86549-8C59-CB83-5B2E-3A5B0F5A1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95D878-7C0C-4240-A5DA-09E681A96D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22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54" r:id="rId4"/>
    <p:sldLayoutId id="2147483650" r:id="rId5"/>
    <p:sldLayoutId id="2147483652" r:id="rId6"/>
    <p:sldLayoutId id="2147483653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373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E3B17-7644-A1C7-F826-D4E71FEEF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E14F6B-FAFB-8A16-5DC7-F6F47BFBF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56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9E9C8-E37A-CE31-C921-A3918104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09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26061-BC76-62E0-E91C-5FDB3FC1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78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525453EB9054343B8D80B3796CD20D4" ma:contentTypeVersion="12" ma:contentTypeDescription="Crie um novo documento." ma:contentTypeScope="" ma:versionID="67716f73465b441fee22a8267fb64ba5">
  <xsd:schema xmlns:xsd="http://www.w3.org/2001/XMLSchema" xmlns:xs="http://www.w3.org/2001/XMLSchema" xmlns:p="http://schemas.microsoft.com/office/2006/metadata/properties" xmlns:ns2="9dbfb7e5-feca-4651-b5c9-ffd317a1e519" xmlns:ns3="c6cd158a-7a4a-4a8b-b7d5-862ed535b3a4" targetNamespace="http://schemas.microsoft.com/office/2006/metadata/properties" ma:root="true" ma:fieldsID="241ebb9577398b1e2b9b96f86689c462" ns2:_="" ns3:_="">
    <xsd:import namespace="9dbfb7e5-feca-4651-b5c9-ffd317a1e519"/>
    <xsd:import namespace="c6cd158a-7a4a-4a8b-b7d5-862ed535b3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bfb7e5-feca-4651-b5c9-ffd317a1e5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7b6b63a-8d06-4cf8-8846-a0bbebb488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d158a-7a4a-4a8b-b7d5-862ed535b3a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f39a7f1-be88-409f-8457-a0935e262ef1}" ma:internalName="TaxCatchAll" ma:showField="CatchAllData" ma:web="c6cd158a-7a4a-4a8b-b7d5-862ed535b3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bfb7e5-feca-4651-b5c9-ffd317a1e519">
      <Terms xmlns="http://schemas.microsoft.com/office/infopath/2007/PartnerControls"/>
    </lcf76f155ced4ddcb4097134ff3c332f>
    <TaxCatchAll xmlns="c6cd158a-7a4a-4a8b-b7d5-862ed535b3a4" xsi:nil="true"/>
  </documentManagement>
</p:properties>
</file>

<file path=customXml/itemProps1.xml><?xml version="1.0" encoding="utf-8"?>
<ds:datastoreItem xmlns:ds="http://schemas.openxmlformats.org/officeDocument/2006/customXml" ds:itemID="{845541BC-02EA-41E0-ACCB-906BA531E28F}"/>
</file>

<file path=customXml/itemProps2.xml><?xml version="1.0" encoding="utf-8"?>
<ds:datastoreItem xmlns:ds="http://schemas.openxmlformats.org/officeDocument/2006/customXml" ds:itemID="{9E690A26-8316-4C3F-8C08-75E08F26F8DB}"/>
</file>

<file path=customXml/itemProps3.xml><?xml version="1.0" encoding="utf-8"?>
<ds:datastoreItem xmlns:ds="http://schemas.openxmlformats.org/officeDocument/2006/customXml" ds:itemID="{731DD2A4-7AF0-4641-8112-0E53693F4F33}"/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Rocha de Abreu</dc:creator>
  <cp:lastModifiedBy>Rodrigo Rocha de Abreu</cp:lastModifiedBy>
  <cp:revision>3</cp:revision>
  <dcterms:created xsi:type="dcterms:W3CDTF">2024-03-19T17:29:21Z</dcterms:created>
  <dcterms:modified xsi:type="dcterms:W3CDTF">2024-04-27T17:39:17Z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0x010100A525453EB9054343B8D80B3796CD20D4</vt:lpwstr>
  </property>
</Properties>
</file>