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3"/>
  </p:sldMasterIdLst>
  <p:sldIdLst>
    <p:sldId id="257" r:id="rId4"/>
  </p:sldIdLst>
  <p:sldSz cx="5145088" cy="9144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6906"/>
    <a:srgbClr val="D6264E"/>
    <a:srgbClr val="2BD83F"/>
    <a:srgbClr val="FEC107"/>
    <a:srgbClr val="040A16"/>
    <a:srgbClr val="01519B"/>
    <a:srgbClr val="170A10"/>
    <a:srgbClr val="F5EC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64" autoAdjust="0"/>
    <p:restoredTop sz="94660"/>
  </p:normalViewPr>
  <p:slideViewPr>
    <p:cSldViewPr snapToGrid="0">
      <p:cViewPr varScale="1">
        <p:scale>
          <a:sx n="75" d="100"/>
          <a:sy n="75" d="100"/>
        </p:scale>
        <p:origin x="2844" y="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385882" y="1496484"/>
            <a:ext cx="4373325" cy="3183467"/>
          </a:xfrm>
        </p:spPr>
        <p:txBody>
          <a:bodyPr anchor="b"/>
          <a:lstStyle>
            <a:lvl1pPr algn="ctr">
              <a:defRPr sz="3376"/>
            </a:lvl1pPr>
          </a:lstStyle>
          <a:p>
            <a:r>
              <a:rPr lang="pt-BR"/>
              <a:t>Clique para editar o título Mestre</a:t>
            </a:r>
            <a:endParaRPr lang="en-US" dirty="0"/>
          </a:p>
        </p:txBody>
      </p:sp>
      <p:sp>
        <p:nvSpPr>
          <p:cNvPr id="3" name="Subtitle 2"/>
          <p:cNvSpPr>
            <a:spLocks noGrp="1"/>
          </p:cNvSpPr>
          <p:nvPr>
            <p:ph type="subTitle" idx="1"/>
          </p:nvPr>
        </p:nvSpPr>
        <p:spPr>
          <a:xfrm>
            <a:off x="643136" y="4802717"/>
            <a:ext cx="3858816" cy="2207683"/>
          </a:xfrm>
        </p:spPr>
        <p:txBody>
          <a:bodyPr/>
          <a:lstStyle>
            <a:lvl1pPr marL="0" indent="0" algn="ctr">
              <a:buNone/>
              <a:defRPr sz="1350"/>
            </a:lvl1pPr>
            <a:lvl2pPr marL="257266" indent="0" algn="ctr">
              <a:buNone/>
              <a:defRPr sz="1125"/>
            </a:lvl2pPr>
            <a:lvl3pPr marL="514533" indent="0" algn="ctr">
              <a:buNone/>
              <a:defRPr sz="1013"/>
            </a:lvl3pPr>
            <a:lvl4pPr marL="771799" indent="0" algn="ctr">
              <a:buNone/>
              <a:defRPr sz="900"/>
            </a:lvl4pPr>
            <a:lvl5pPr marL="1029066" indent="0" algn="ctr">
              <a:buNone/>
              <a:defRPr sz="900"/>
            </a:lvl5pPr>
            <a:lvl6pPr marL="1286332" indent="0" algn="ctr">
              <a:buNone/>
              <a:defRPr sz="900"/>
            </a:lvl6pPr>
            <a:lvl7pPr marL="1543599" indent="0" algn="ctr">
              <a:buNone/>
              <a:defRPr sz="900"/>
            </a:lvl7pPr>
            <a:lvl8pPr marL="1800865" indent="0" algn="ctr">
              <a:buNone/>
              <a:defRPr sz="900"/>
            </a:lvl8pPr>
            <a:lvl9pPr marL="2058132" indent="0" algn="ctr">
              <a:buNone/>
              <a:defRPr sz="900"/>
            </a:lvl9pPr>
          </a:lstStyle>
          <a:p>
            <a:r>
              <a:rPr lang="pt-BR"/>
              <a:t>Clique para editar o estilo do subtítulo Mestre</a:t>
            </a:r>
            <a:endParaRPr lang="en-US" dirty="0"/>
          </a:p>
        </p:txBody>
      </p:sp>
      <p:sp>
        <p:nvSpPr>
          <p:cNvPr id="4" name="Date Placeholder 3">
            <a:extLst>
              <a:ext uri="{FF2B5EF4-FFF2-40B4-BE49-F238E27FC236}">
                <a16:creationId xmlns:a16="http://schemas.microsoft.com/office/drawing/2014/main" id="{D0BDC33D-8E29-C2F4-A217-D71786B693FA}"/>
              </a:ext>
            </a:extLst>
          </p:cNvPr>
          <p:cNvSpPr>
            <a:spLocks noGrp="1"/>
          </p:cNvSpPr>
          <p:nvPr>
            <p:ph type="dt" sz="half" idx="10"/>
          </p:nvPr>
        </p:nvSpPr>
        <p:spPr/>
        <p:txBody>
          <a:bodyPr/>
          <a:lstStyle>
            <a:lvl1pPr>
              <a:defRPr/>
            </a:lvl1pPr>
          </a:lstStyle>
          <a:p>
            <a:pPr>
              <a:defRPr/>
            </a:pPr>
            <a:fld id="{185EAEFA-FF95-435F-8D24-DF4631AC9525}" type="datetimeFigureOut">
              <a:rPr lang="pt-BR"/>
              <a:pPr>
                <a:defRPr/>
              </a:pPr>
              <a:t>21/01/2026</a:t>
            </a:fld>
            <a:endParaRPr lang="pt-BR"/>
          </a:p>
        </p:txBody>
      </p:sp>
      <p:sp>
        <p:nvSpPr>
          <p:cNvPr id="5" name="Footer Placeholder 4">
            <a:extLst>
              <a:ext uri="{FF2B5EF4-FFF2-40B4-BE49-F238E27FC236}">
                <a16:creationId xmlns:a16="http://schemas.microsoft.com/office/drawing/2014/main" id="{F709C14B-6465-4270-3814-FBAEE4D2CBB3}"/>
              </a:ext>
            </a:extLst>
          </p:cNvPr>
          <p:cNvSpPr>
            <a:spLocks noGrp="1"/>
          </p:cNvSpPr>
          <p:nvPr>
            <p:ph type="ftr" sz="quarter" idx="11"/>
          </p:nvPr>
        </p:nvSpPr>
        <p:spPr/>
        <p:txBody>
          <a:bodyPr/>
          <a:lstStyle>
            <a:lvl1pPr>
              <a:defRPr/>
            </a:lvl1pPr>
          </a:lstStyle>
          <a:p>
            <a:pPr>
              <a:defRPr/>
            </a:pPr>
            <a:endParaRPr lang="pt-BR"/>
          </a:p>
        </p:txBody>
      </p:sp>
      <p:sp>
        <p:nvSpPr>
          <p:cNvPr id="6" name="Slide Number Placeholder 5">
            <a:extLst>
              <a:ext uri="{FF2B5EF4-FFF2-40B4-BE49-F238E27FC236}">
                <a16:creationId xmlns:a16="http://schemas.microsoft.com/office/drawing/2014/main" id="{EC71B619-DBF3-49D7-6975-CC10855BEE63}"/>
              </a:ext>
            </a:extLst>
          </p:cNvPr>
          <p:cNvSpPr>
            <a:spLocks noGrp="1"/>
          </p:cNvSpPr>
          <p:nvPr>
            <p:ph type="sldNum" sz="quarter" idx="12"/>
          </p:nvPr>
        </p:nvSpPr>
        <p:spPr/>
        <p:txBody>
          <a:bodyPr/>
          <a:lstStyle>
            <a:lvl1pPr>
              <a:defRPr/>
            </a:lvl1pPr>
          </a:lstStyle>
          <a:p>
            <a:pPr>
              <a:defRPr/>
            </a:pPr>
            <a:fld id="{306FA018-E4C1-4216-AD06-6F2218F2D710}" type="slidenum">
              <a:rPr lang="pt-BR"/>
              <a:pPr>
                <a:defRPr/>
              </a:pPr>
              <a:t>‹#›</a:t>
            </a:fld>
            <a:endParaRPr lang="pt-BR"/>
          </a:p>
        </p:txBody>
      </p:sp>
    </p:spTree>
    <p:extLst>
      <p:ext uri="{BB962C8B-B14F-4D97-AF65-F5344CB8AC3E}">
        <p14:creationId xmlns:p14="http://schemas.microsoft.com/office/powerpoint/2010/main" val="30577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a:extLst>
              <a:ext uri="{FF2B5EF4-FFF2-40B4-BE49-F238E27FC236}">
                <a16:creationId xmlns:a16="http://schemas.microsoft.com/office/drawing/2014/main" id="{10B3753E-43E4-F368-8127-F2AC37F63A46}"/>
              </a:ext>
            </a:extLst>
          </p:cNvPr>
          <p:cNvSpPr>
            <a:spLocks noGrp="1"/>
          </p:cNvSpPr>
          <p:nvPr>
            <p:ph type="dt" sz="half" idx="10"/>
          </p:nvPr>
        </p:nvSpPr>
        <p:spPr/>
        <p:txBody>
          <a:bodyPr/>
          <a:lstStyle>
            <a:lvl1pPr>
              <a:defRPr/>
            </a:lvl1pPr>
          </a:lstStyle>
          <a:p>
            <a:pPr>
              <a:defRPr/>
            </a:pPr>
            <a:fld id="{21D537C2-0B81-4EAE-A134-7D837ED92319}" type="datetimeFigureOut">
              <a:rPr lang="pt-BR"/>
              <a:pPr>
                <a:defRPr/>
              </a:pPr>
              <a:t>21/01/2026</a:t>
            </a:fld>
            <a:endParaRPr lang="pt-BR"/>
          </a:p>
        </p:txBody>
      </p:sp>
      <p:sp>
        <p:nvSpPr>
          <p:cNvPr id="5" name="Footer Placeholder 4">
            <a:extLst>
              <a:ext uri="{FF2B5EF4-FFF2-40B4-BE49-F238E27FC236}">
                <a16:creationId xmlns:a16="http://schemas.microsoft.com/office/drawing/2014/main" id="{C62E8AE3-2300-730B-7C38-3E8E67F66447}"/>
              </a:ext>
            </a:extLst>
          </p:cNvPr>
          <p:cNvSpPr>
            <a:spLocks noGrp="1"/>
          </p:cNvSpPr>
          <p:nvPr>
            <p:ph type="ftr" sz="quarter" idx="11"/>
          </p:nvPr>
        </p:nvSpPr>
        <p:spPr/>
        <p:txBody>
          <a:bodyPr/>
          <a:lstStyle>
            <a:lvl1pPr>
              <a:defRPr/>
            </a:lvl1pPr>
          </a:lstStyle>
          <a:p>
            <a:pPr>
              <a:defRPr/>
            </a:pPr>
            <a:endParaRPr lang="pt-BR"/>
          </a:p>
        </p:txBody>
      </p:sp>
      <p:sp>
        <p:nvSpPr>
          <p:cNvPr id="6" name="Slide Number Placeholder 5">
            <a:extLst>
              <a:ext uri="{FF2B5EF4-FFF2-40B4-BE49-F238E27FC236}">
                <a16:creationId xmlns:a16="http://schemas.microsoft.com/office/drawing/2014/main" id="{97B502C8-115C-A3D9-A403-0BBE49E1E878}"/>
              </a:ext>
            </a:extLst>
          </p:cNvPr>
          <p:cNvSpPr>
            <a:spLocks noGrp="1"/>
          </p:cNvSpPr>
          <p:nvPr>
            <p:ph type="sldNum" sz="quarter" idx="12"/>
          </p:nvPr>
        </p:nvSpPr>
        <p:spPr/>
        <p:txBody>
          <a:bodyPr/>
          <a:lstStyle>
            <a:lvl1pPr>
              <a:defRPr/>
            </a:lvl1pPr>
          </a:lstStyle>
          <a:p>
            <a:pPr>
              <a:defRPr/>
            </a:pPr>
            <a:fld id="{F26C8B36-065B-4B71-BF22-699C406E7AD9}" type="slidenum">
              <a:rPr lang="pt-BR"/>
              <a:pPr>
                <a:defRPr/>
              </a:pPr>
              <a:t>‹#›</a:t>
            </a:fld>
            <a:endParaRPr lang="pt-BR"/>
          </a:p>
        </p:txBody>
      </p:sp>
    </p:spTree>
    <p:extLst>
      <p:ext uri="{BB962C8B-B14F-4D97-AF65-F5344CB8AC3E}">
        <p14:creationId xmlns:p14="http://schemas.microsoft.com/office/powerpoint/2010/main" val="3841632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81954" y="486834"/>
            <a:ext cx="1109410" cy="7749117"/>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353725" y="486834"/>
            <a:ext cx="3263915" cy="7749117"/>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a:extLst>
              <a:ext uri="{FF2B5EF4-FFF2-40B4-BE49-F238E27FC236}">
                <a16:creationId xmlns:a16="http://schemas.microsoft.com/office/drawing/2014/main" id="{F35BA239-E623-8351-33D5-48F62C48CEA4}"/>
              </a:ext>
            </a:extLst>
          </p:cNvPr>
          <p:cNvSpPr>
            <a:spLocks noGrp="1"/>
          </p:cNvSpPr>
          <p:nvPr>
            <p:ph type="dt" sz="half" idx="10"/>
          </p:nvPr>
        </p:nvSpPr>
        <p:spPr/>
        <p:txBody>
          <a:bodyPr/>
          <a:lstStyle>
            <a:lvl1pPr>
              <a:defRPr/>
            </a:lvl1pPr>
          </a:lstStyle>
          <a:p>
            <a:pPr>
              <a:defRPr/>
            </a:pPr>
            <a:fld id="{8AB8339B-9B33-40E1-AC1D-816DF04BDD89}" type="datetimeFigureOut">
              <a:rPr lang="pt-BR"/>
              <a:pPr>
                <a:defRPr/>
              </a:pPr>
              <a:t>21/01/2026</a:t>
            </a:fld>
            <a:endParaRPr lang="pt-BR"/>
          </a:p>
        </p:txBody>
      </p:sp>
      <p:sp>
        <p:nvSpPr>
          <p:cNvPr id="5" name="Footer Placeholder 4">
            <a:extLst>
              <a:ext uri="{FF2B5EF4-FFF2-40B4-BE49-F238E27FC236}">
                <a16:creationId xmlns:a16="http://schemas.microsoft.com/office/drawing/2014/main" id="{5DE56985-5061-D5B8-C482-99734C6ECF5A}"/>
              </a:ext>
            </a:extLst>
          </p:cNvPr>
          <p:cNvSpPr>
            <a:spLocks noGrp="1"/>
          </p:cNvSpPr>
          <p:nvPr>
            <p:ph type="ftr" sz="quarter" idx="11"/>
          </p:nvPr>
        </p:nvSpPr>
        <p:spPr/>
        <p:txBody>
          <a:bodyPr/>
          <a:lstStyle>
            <a:lvl1pPr>
              <a:defRPr/>
            </a:lvl1pPr>
          </a:lstStyle>
          <a:p>
            <a:pPr>
              <a:defRPr/>
            </a:pPr>
            <a:endParaRPr lang="pt-BR"/>
          </a:p>
        </p:txBody>
      </p:sp>
      <p:sp>
        <p:nvSpPr>
          <p:cNvPr id="6" name="Slide Number Placeholder 5">
            <a:extLst>
              <a:ext uri="{FF2B5EF4-FFF2-40B4-BE49-F238E27FC236}">
                <a16:creationId xmlns:a16="http://schemas.microsoft.com/office/drawing/2014/main" id="{BAE0622D-0B93-90F8-C01B-4EE384E569E2}"/>
              </a:ext>
            </a:extLst>
          </p:cNvPr>
          <p:cNvSpPr>
            <a:spLocks noGrp="1"/>
          </p:cNvSpPr>
          <p:nvPr>
            <p:ph type="sldNum" sz="quarter" idx="12"/>
          </p:nvPr>
        </p:nvSpPr>
        <p:spPr/>
        <p:txBody>
          <a:bodyPr/>
          <a:lstStyle>
            <a:lvl1pPr>
              <a:defRPr/>
            </a:lvl1pPr>
          </a:lstStyle>
          <a:p>
            <a:pPr>
              <a:defRPr/>
            </a:pPr>
            <a:fld id="{F7E404CD-6B2E-4088-8D62-93BB04EC13DB}" type="slidenum">
              <a:rPr lang="pt-BR"/>
              <a:pPr>
                <a:defRPr/>
              </a:pPr>
              <a:t>‹#›</a:t>
            </a:fld>
            <a:endParaRPr lang="pt-BR"/>
          </a:p>
        </p:txBody>
      </p:sp>
    </p:spTree>
    <p:extLst>
      <p:ext uri="{BB962C8B-B14F-4D97-AF65-F5344CB8AC3E}">
        <p14:creationId xmlns:p14="http://schemas.microsoft.com/office/powerpoint/2010/main" val="3395071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a:extLst>
              <a:ext uri="{FF2B5EF4-FFF2-40B4-BE49-F238E27FC236}">
                <a16:creationId xmlns:a16="http://schemas.microsoft.com/office/drawing/2014/main" id="{A1AA845F-81FC-435E-1A38-0789CED85590}"/>
              </a:ext>
            </a:extLst>
          </p:cNvPr>
          <p:cNvSpPr>
            <a:spLocks noGrp="1"/>
          </p:cNvSpPr>
          <p:nvPr>
            <p:ph type="dt" sz="half" idx="10"/>
          </p:nvPr>
        </p:nvSpPr>
        <p:spPr/>
        <p:txBody>
          <a:bodyPr/>
          <a:lstStyle>
            <a:lvl1pPr>
              <a:defRPr/>
            </a:lvl1pPr>
          </a:lstStyle>
          <a:p>
            <a:pPr>
              <a:defRPr/>
            </a:pPr>
            <a:fld id="{2DF69734-80FF-4E9C-8924-915859E2F7BC}" type="datetimeFigureOut">
              <a:rPr lang="pt-BR"/>
              <a:pPr>
                <a:defRPr/>
              </a:pPr>
              <a:t>21/01/2026</a:t>
            </a:fld>
            <a:endParaRPr lang="pt-BR"/>
          </a:p>
        </p:txBody>
      </p:sp>
      <p:sp>
        <p:nvSpPr>
          <p:cNvPr id="5" name="Footer Placeholder 4">
            <a:extLst>
              <a:ext uri="{FF2B5EF4-FFF2-40B4-BE49-F238E27FC236}">
                <a16:creationId xmlns:a16="http://schemas.microsoft.com/office/drawing/2014/main" id="{EE504E24-B10B-EC8A-E582-ED019FFD3AC4}"/>
              </a:ext>
            </a:extLst>
          </p:cNvPr>
          <p:cNvSpPr>
            <a:spLocks noGrp="1"/>
          </p:cNvSpPr>
          <p:nvPr>
            <p:ph type="ftr" sz="quarter" idx="11"/>
          </p:nvPr>
        </p:nvSpPr>
        <p:spPr/>
        <p:txBody>
          <a:bodyPr/>
          <a:lstStyle>
            <a:lvl1pPr>
              <a:defRPr/>
            </a:lvl1pPr>
          </a:lstStyle>
          <a:p>
            <a:pPr>
              <a:defRPr/>
            </a:pPr>
            <a:endParaRPr lang="pt-BR"/>
          </a:p>
        </p:txBody>
      </p:sp>
      <p:sp>
        <p:nvSpPr>
          <p:cNvPr id="6" name="Slide Number Placeholder 5">
            <a:extLst>
              <a:ext uri="{FF2B5EF4-FFF2-40B4-BE49-F238E27FC236}">
                <a16:creationId xmlns:a16="http://schemas.microsoft.com/office/drawing/2014/main" id="{94427588-C1EB-C102-3F06-BF12DC12A86F}"/>
              </a:ext>
            </a:extLst>
          </p:cNvPr>
          <p:cNvSpPr>
            <a:spLocks noGrp="1"/>
          </p:cNvSpPr>
          <p:nvPr>
            <p:ph type="sldNum" sz="quarter" idx="12"/>
          </p:nvPr>
        </p:nvSpPr>
        <p:spPr/>
        <p:txBody>
          <a:bodyPr/>
          <a:lstStyle>
            <a:lvl1pPr>
              <a:defRPr/>
            </a:lvl1pPr>
          </a:lstStyle>
          <a:p>
            <a:pPr>
              <a:defRPr/>
            </a:pPr>
            <a:fld id="{92BA9DA0-C8B9-4A6F-A322-6D8F43A5EB09}" type="slidenum">
              <a:rPr lang="pt-BR"/>
              <a:pPr>
                <a:defRPr/>
              </a:pPr>
              <a:t>‹#›</a:t>
            </a:fld>
            <a:endParaRPr lang="pt-BR"/>
          </a:p>
        </p:txBody>
      </p:sp>
    </p:spTree>
    <p:extLst>
      <p:ext uri="{BB962C8B-B14F-4D97-AF65-F5344CB8AC3E}">
        <p14:creationId xmlns:p14="http://schemas.microsoft.com/office/powerpoint/2010/main" val="132730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351046" y="2279653"/>
            <a:ext cx="4437638" cy="3803649"/>
          </a:xfrm>
        </p:spPr>
        <p:txBody>
          <a:bodyPr anchor="b"/>
          <a:lstStyle>
            <a:lvl1pPr>
              <a:defRPr sz="3376"/>
            </a:lvl1pPr>
          </a:lstStyle>
          <a:p>
            <a:r>
              <a:rPr lang="pt-BR"/>
              <a:t>Clique para editar o título Mestre</a:t>
            </a:r>
            <a:endParaRPr lang="en-US" dirty="0"/>
          </a:p>
        </p:txBody>
      </p:sp>
      <p:sp>
        <p:nvSpPr>
          <p:cNvPr id="3" name="Text Placeholder 2"/>
          <p:cNvSpPr>
            <a:spLocks noGrp="1"/>
          </p:cNvSpPr>
          <p:nvPr>
            <p:ph type="body" idx="1"/>
          </p:nvPr>
        </p:nvSpPr>
        <p:spPr>
          <a:xfrm>
            <a:off x="351046" y="6119286"/>
            <a:ext cx="4437638" cy="2000249"/>
          </a:xfrm>
        </p:spPr>
        <p:txBody>
          <a:bodyPr/>
          <a:lstStyle>
            <a:lvl1pPr marL="0" indent="0">
              <a:buNone/>
              <a:defRPr sz="1350">
                <a:solidFill>
                  <a:schemeClr val="tx1"/>
                </a:solidFill>
              </a:defRPr>
            </a:lvl1pPr>
            <a:lvl2pPr marL="257266" indent="0">
              <a:buNone/>
              <a:defRPr sz="1125">
                <a:solidFill>
                  <a:schemeClr val="tx1">
                    <a:tint val="75000"/>
                  </a:schemeClr>
                </a:solidFill>
              </a:defRPr>
            </a:lvl2pPr>
            <a:lvl3pPr marL="514533" indent="0">
              <a:buNone/>
              <a:defRPr sz="1013">
                <a:solidFill>
                  <a:schemeClr val="tx1">
                    <a:tint val="75000"/>
                  </a:schemeClr>
                </a:solidFill>
              </a:defRPr>
            </a:lvl3pPr>
            <a:lvl4pPr marL="771799" indent="0">
              <a:buNone/>
              <a:defRPr sz="900">
                <a:solidFill>
                  <a:schemeClr val="tx1">
                    <a:tint val="75000"/>
                  </a:schemeClr>
                </a:solidFill>
              </a:defRPr>
            </a:lvl4pPr>
            <a:lvl5pPr marL="1029066" indent="0">
              <a:buNone/>
              <a:defRPr sz="900">
                <a:solidFill>
                  <a:schemeClr val="tx1">
                    <a:tint val="75000"/>
                  </a:schemeClr>
                </a:solidFill>
              </a:defRPr>
            </a:lvl5pPr>
            <a:lvl6pPr marL="1286332" indent="0">
              <a:buNone/>
              <a:defRPr sz="900">
                <a:solidFill>
                  <a:schemeClr val="tx1">
                    <a:tint val="75000"/>
                  </a:schemeClr>
                </a:solidFill>
              </a:defRPr>
            </a:lvl6pPr>
            <a:lvl7pPr marL="1543599" indent="0">
              <a:buNone/>
              <a:defRPr sz="900">
                <a:solidFill>
                  <a:schemeClr val="tx1">
                    <a:tint val="75000"/>
                  </a:schemeClr>
                </a:solidFill>
              </a:defRPr>
            </a:lvl7pPr>
            <a:lvl8pPr marL="1800865" indent="0">
              <a:buNone/>
              <a:defRPr sz="900">
                <a:solidFill>
                  <a:schemeClr val="tx1">
                    <a:tint val="75000"/>
                  </a:schemeClr>
                </a:solidFill>
              </a:defRPr>
            </a:lvl8pPr>
            <a:lvl9pPr marL="2058132" indent="0">
              <a:buNone/>
              <a:defRPr sz="900">
                <a:solidFill>
                  <a:schemeClr val="tx1">
                    <a:tint val="75000"/>
                  </a:schemeClr>
                </a:solidFill>
              </a:defRPr>
            </a:lvl9pPr>
          </a:lstStyle>
          <a:p>
            <a:pPr lvl="0"/>
            <a:r>
              <a:rPr lang="pt-BR"/>
              <a:t>Clique para editar os estilos de texto Mestres</a:t>
            </a:r>
          </a:p>
        </p:txBody>
      </p:sp>
      <p:sp>
        <p:nvSpPr>
          <p:cNvPr id="4" name="Date Placeholder 3">
            <a:extLst>
              <a:ext uri="{FF2B5EF4-FFF2-40B4-BE49-F238E27FC236}">
                <a16:creationId xmlns:a16="http://schemas.microsoft.com/office/drawing/2014/main" id="{C57A8C7C-84A6-31AA-02A2-ECC30631DB9D}"/>
              </a:ext>
            </a:extLst>
          </p:cNvPr>
          <p:cNvSpPr>
            <a:spLocks noGrp="1"/>
          </p:cNvSpPr>
          <p:nvPr>
            <p:ph type="dt" sz="half" idx="10"/>
          </p:nvPr>
        </p:nvSpPr>
        <p:spPr/>
        <p:txBody>
          <a:bodyPr/>
          <a:lstStyle>
            <a:lvl1pPr>
              <a:defRPr/>
            </a:lvl1pPr>
          </a:lstStyle>
          <a:p>
            <a:pPr>
              <a:defRPr/>
            </a:pPr>
            <a:fld id="{50D4CB42-35E8-41FD-857B-203EC5C53279}" type="datetimeFigureOut">
              <a:rPr lang="pt-BR"/>
              <a:pPr>
                <a:defRPr/>
              </a:pPr>
              <a:t>21/01/2026</a:t>
            </a:fld>
            <a:endParaRPr lang="pt-BR"/>
          </a:p>
        </p:txBody>
      </p:sp>
      <p:sp>
        <p:nvSpPr>
          <p:cNvPr id="5" name="Footer Placeholder 4">
            <a:extLst>
              <a:ext uri="{FF2B5EF4-FFF2-40B4-BE49-F238E27FC236}">
                <a16:creationId xmlns:a16="http://schemas.microsoft.com/office/drawing/2014/main" id="{59C79675-F398-B6A8-5FD5-F561E85D5C18}"/>
              </a:ext>
            </a:extLst>
          </p:cNvPr>
          <p:cNvSpPr>
            <a:spLocks noGrp="1"/>
          </p:cNvSpPr>
          <p:nvPr>
            <p:ph type="ftr" sz="quarter" idx="11"/>
          </p:nvPr>
        </p:nvSpPr>
        <p:spPr/>
        <p:txBody>
          <a:bodyPr/>
          <a:lstStyle>
            <a:lvl1pPr>
              <a:defRPr/>
            </a:lvl1pPr>
          </a:lstStyle>
          <a:p>
            <a:pPr>
              <a:defRPr/>
            </a:pPr>
            <a:endParaRPr lang="pt-BR"/>
          </a:p>
        </p:txBody>
      </p:sp>
      <p:sp>
        <p:nvSpPr>
          <p:cNvPr id="6" name="Slide Number Placeholder 5">
            <a:extLst>
              <a:ext uri="{FF2B5EF4-FFF2-40B4-BE49-F238E27FC236}">
                <a16:creationId xmlns:a16="http://schemas.microsoft.com/office/drawing/2014/main" id="{7D8F8F2C-7CEB-E676-D577-50F74D3BF720}"/>
              </a:ext>
            </a:extLst>
          </p:cNvPr>
          <p:cNvSpPr>
            <a:spLocks noGrp="1"/>
          </p:cNvSpPr>
          <p:nvPr>
            <p:ph type="sldNum" sz="quarter" idx="12"/>
          </p:nvPr>
        </p:nvSpPr>
        <p:spPr/>
        <p:txBody>
          <a:bodyPr/>
          <a:lstStyle>
            <a:lvl1pPr>
              <a:defRPr/>
            </a:lvl1pPr>
          </a:lstStyle>
          <a:p>
            <a:pPr>
              <a:defRPr/>
            </a:pPr>
            <a:fld id="{D0C89FA0-CF64-4B7B-A11B-FD037C3D6320}" type="slidenum">
              <a:rPr lang="pt-BR"/>
              <a:pPr>
                <a:defRPr/>
              </a:pPr>
              <a:t>‹#›</a:t>
            </a:fld>
            <a:endParaRPr lang="pt-BR"/>
          </a:p>
        </p:txBody>
      </p:sp>
    </p:spTree>
    <p:extLst>
      <p:ext uri="{BB962C8B-B14F-4D97-AF65-F5344CB8AC3E}">
        <p14:creationId xmlns:p14="http://schemas.microsoft.com/office/powerpoint/2010/main" val="979616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353725" y="2434167"/>
            <a:ext cx="2186662" cy="5801784"/>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2604701" y="2434167"/>
            <a:ext cx="2186662" cy="5801784"/>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3">
            <a:extLst>
              <a:ext uri="{FF2B5EF4-FFF2-40B4-BE49-F238E27FC236}">
                <a16:creationId xmlns:a16="http://schemas.microsoft.com/office/drawing/2014/main" id="{9CAC2879-B1F5-6644-4947-5CE6C57F4B36}"/>
              </a:ext>
            </a:extLst>
          </p:cNvPr>
          <p:cNvSpPr>
            <a:spLocks noGrp="1"/>
          </p:cNvSpPr>
          <p:nvPr>
            <p:ph type="dt" sz="half" idx="10"/>
          </p:nvPr>
        </p:nvSpPr>
        <p:spPr/>
        <p:txBody>
          <a:bodyPr/>
          <a:lstStyle>
            <a:lvl1pPr>
              <a:defRPr/>
            </a:lvl1pPr>
          </a:lstStyle>
          <a:p>
            <a:pPr>
              <a:defRPr/>
            </a:pPr>
            <a:fld id="{71435974-F519-43C2-9541-E87957AFD40F}" type="datetimeFigureOut">
              <a:rPr lang="pt-BR"/>
              <a:pPr>
                <a:defRPr/>
              </a:pPr>
              <a:t>21/01/2026</a:t>
            </a:fld>
            <a:endParaRPr lang="pt-BR"/>
          </a:p>
        </p:txBody>
      </p:sp>
      <p:sp>
        <p:nvSpPr>
          <p:cNvPr id="6" name="Footer Placeholder 4">
            <a:extLst>
              <a:ext uri="{FF2B5EF4-FFF2-40B4-BE49-F238E27FC236}">
                <a16:creationId xmlns:a16="http://schemas.microsoft.com/office/drawing/2014/main" id="{43B7121B-AF5E-819D-BC05-AF10D6DF08D4}"/>
              </a:ext>
            </a:extLst>
          </p:cNvPr>
          <p:cNvSpPr>
            <a:spLocks noGrp="1"/>
          </p:cNvSpPr>
          <p:nvPr>
            <p:ph type="ftr" sz="quarter" idx="11"/>
          </p:nvPr>
        </p:nvSpPr>
        <p:spPr/>
        <p:txBody>
          <a:bodyPr/>
          <a:lstStyle>
            <a:lvl1pPr>
              <a:defRPr/>
            </a:lvl1pPr>
          </a:lstStyle>
          <a:p>
            <a:pPr>
              <a:defRPr/>
            </a:pPr>
            <a:endParaRPr lang="pt-BR"/>
          </a:p>
        </p:txBody>
      </p:sp>
      <p:sp>
        <p:nvSpPr>
          <p:cNvPr id="7" name="Slide Number Placeholder 5">
            <a:extLst>
              <a:ext uri="{FF2B5EF4-FFF2-40B4-BE49-F238E27FC236}">
                <a16:creationId xmlns:a16="http://schemas.microsoft.com/office/drawing/2014/main" id="{E7801960-737A-2D37-C844-BA4F13D1673C}"/>
              </a:ext>
            </a:extLst>
          </p:cNvPr>
          <p:cNvSpPr>
            <a:spLocks noGrp="1"/>
          </p:cNvSpPr>
          <p:nvPr>
            <p:ph type="sldNum" sz="quarter" idx="12"/>
          </p:nvPr>
        </p:nvSpPr>
        <p:spPr/>
        <p:txBody>
          <a:bodyPr/>
          <a:lstStyle>
            <a:lvl1pPr>
              <a:defRPr/>
            </a:lvl1pPr>
          </a:lstStyle>
          <a:p>
            <a:pPr>
              <a:defRPr/>
            </a:pPr>
            <a:fld id="{3A5EEC18-944B-477E-B2BD-0B06792F87A6}" type="slidenum">
              <a:rPr lang="pt-BR"/>
              <a:pPr>
                <a:defRPr/>
              </a:pPr>
              <a:t>‹#›</a:t>
            </a:fld>
            <a:endParaRPr lang="pt-BR"/>
          </a:p>
        </p:txBody>
      </p:sp>
    </p:spTree>
    <p:extLst>
      <p:ext uri="{BB962C8B-B14F-4D97-AF65-F5344CB8AC3E}">
        <p14:creationId xmlns:p14="http://schemas.microsoft.com/office/powerpoint/2010/main" val="3983540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354395" y="486836"/>
            <a:ext cx="4437638" cy="1767417"/>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354396" y="2241551"/>
            <a:ext cx="2176613" cy="1098549"/>
          </a:xfrm>
        </p:spPr>
        <p:txBody>
          <a:bodyPr anchor="b"/>
          <a:lstStyle>
            <a:lvl1pPr marL="0" indent="0">
              <a:buNone/>
              <a:defRPr sz="1350" b="1"/>
            </a:lvl1pPr>
            <a:lvl2pPr marL="257266" indent="0">
              <a:buNone/>
              <a:defRPr sz="1125" b="1"/>
            </a:lvl2pPr>
            <a:lvl3pPr marL="514533" indent="0">
              <a:buNone/>
              <a:defRPr sz="1013" b="1"/>
            </a:lvl3pPr>
            <a:lvl4pPr marL="771799" indent="0">
              <a:buNone/>
              <a:defRPr sz="900" b="1"/>
            </a:lvl4pPr>
            <a:lvl5pPr marL="1029066" indent="0">
              <a:buNone/>
              <a:defRPr sz="900" b="1"/>
            </a:lvl5pPr>
            <a:lvl6pPr marL="1286332" indent="0">
              <a:buNone/>
              <a:defRPr sz="900" b="1"/>
            </a:lvl6pPr>
            <a:lvl7pPr marL="1543599" indent="0">
              <a:buNone/>
              <a:defRPr sz="900" b="1"/>
            </a:lvl7pPr>
            <a:lvl8pPr marL="1800865" indent="0">
              <a:buNone/>
              <a:defRPr sz="900" b="1"/>
            </a:lvl8pPr>
            <a:lvl9pPr marL="2058132" indent="0">
              <a:buNone/>
              <a:defRPr sz="900" b="1"/>
            </a:lvl9pPr>
          </a:lstStyle>
          <a:p>
            <a:pPr lvl="0"/>
            <a:r>
              <a:rPr lang="pt-BR"/>
              <a:t>Clique para editar os estilos de texto Mestres</a:t>
            </a:r>
          </a:p>
        </p:txBody>
      </p:sp>
      <p:sp>
        <p:nvSpPr>
          <p:cNvPr id="4" name="Content Placeholder 3"/>
          <p:cNvSpPr>
            <a:spLocks noGrp="1"/>
          </p:cNvSpPr>
          <p:nvPr>
            <p:ph sz="half" idx="2"/>
          </p:nvPr>
        </p:nvSpPr>
        <p:spPr>
          <a:xfrm>
            <a:off x="354396" y="3340100"/>
            <a:ext cx="2176613" cy="4912784"/>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2604701" y="2241551"/>
            <a:ext cx="2187333" cy="1098549"/>
          </a:xfrm>
        </p:spPr>
        <p:txBody>
          <a:bodyPr anchor="b"/>
          <a:lstStyle>
            <a:lvl1pPr marL="0" indent="0">
              <a:buNone/>
              <a:defRPr sz="1350" b="1"/>
            </a:lvl1pPr>
            <a:lvl2pPr marL="257266" indent="0">
              <a:buNone/>
              <a:defRPr sz="1125" b="1"/>
            </a:lvl2pPr>
            <a:lvl3pPr marL="514533" indent="0">
              <a:buNone/>
              <a:defRPr sz="1013" b="1"/>
            </a:lvl3pPr>
            <a:lvl4pPr marL="771799" indent="0">
              <a:buNone/>
              <a:defRPr sz="900" b="1"/>
            </a:lvl4pPr>
            <a:lvl5pPr marL="1029066" indent="0">
              <a:buNone/>
              <a:defRPr sz="900" b="1"/>
            </a:lvl5pPr>
            <a:lvl6pPr marL="1286332" indent="0">
              <a:buNone/>
              <a:defRPr sz="900" b="1"/>
            </a:lvl6pPr>
            <a:lvl7pPr marL="1543599" indent="0">
              <a:buNone/>
              <a:defRPr sz="900" b="1"/>
            </a:lvl7pPr>
            <a:lvl8pPr marL="1800865" indent="0">
              <a:buNone/>
              <a:defRPr sz="900" b="1"/>
            </a:lvl8pPr>
            <a:lvl9pPr marL="2058132" indent="0">
              <a:buNone/>
              <a:defRPr sz="900" b="1"/>
            </a:lvl9pPr>
          </a:lstStyle>
          <a:p>
            <a:pPr lvl="0"/>
            <a:r>
              <a:rPr lang="pt-BR"/>
              <a:t>Clique para editar os estilos de texto Mestres</a:t>
            </a:r>
          </a:p>
        </p:txBody>
      </p:sp>
      <p:sp>
        <p:nvSpPr>
          <p:cNvPr id="6" name="Content Placeholder 5"/>
          <p:cNvSpPr>
            <a:spLocks noGrp="1"/>
          </p:cNvSpPr>
          <p:nvPr>
            <p:ph sz="quarter" idx="4"/>
          </p:nvPr>
        </p:nvSpPr>
        <p:spPr>
          <a:xfrm>
            <a:off x="2604701" y="3340100"/>
            <a:ext cx="2187333" cy="4912784"/>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3">
            <a:extLst>
              <a:ext uri="{FF2B5EF4-FFF2-40B4-BE49-F238E27FC236}">
                <a16:creationId xmlns:a16="http://schemas.microsoft.com/office/drawing/2014/main" id="{B354AC9E-FB78-D30F-0B6A-979546584CF0}"/>
              </a:ext>
            </a:extLst>
          </p:cNvPr>
          <p:cNvSpPr>
            <a:spLocks noGrp="1"/>
          </p:cNvSpPr>
          <p:nvPr>
            <p:ph type="dt" sz="half" idx="10"/>
          </p:nvPr>
        </p:nvSpPr>
        <p:spPr/>
        <p:txBody>
          <a:bodyPr/>
          <a:lstStyle>
            <a:lvl1pPr>
              <a:defRPr/>
            </a:lvl1pPr>
          </a:lstStyle>
          <a:p>
            <a:pPr>
              <a:defRPr/>
            </a:pPr>
            <a:fld id="{21F626ED-808C-4F48-A40E-ACD013548FD7}" type="datetimeFigureOut">
              <a:rPr lang="pt-BR"/>
              <a:pPr>
                <a:defRPr/>
              </a:pPr>
              <a:t>21/01/2026</a:t>
            </a:fld>
            <a:endParaRPr lang="pt-BR"/>
          </a:p>
        </p:txBody>
      </p:sp>
      <p:sp>
        <p:nvSpPr>
          <p:cNvPr id="8" name="Footer Placeholder 4">
            <a:extLst>
              <a:ext uri="{FF2B5EF4-FFF2-40B4-BE49-F238E27FC236}">
                <a16:creationId xmlns:a16="http://schemas.microsoft.com/office/drawing/2014/main" id="{4A4D5A74-F3D1-455C-3AE9-0BD3FE7A5B56}"/>
              </a:ext>
            </a:extLst>
          </p:cNvPr>
          <p:cNvSpPr>
            <a:spLocks noGrp="1"/>
          </p:cNvSpPr>
          <p:nvPr>
            <p:ph type="ftr" sz="quarter" idx="11"/>
          </p:nvPr>
        </p:nvSpPr>
        <p:spPr/>
        <p:txBody>
          <a:bodyPr/>
          <a:lstStyle>
            <a:lvl1pPr>
              <a:defRPr/>
            </a:lvl1pPr>
          </a:lstStyle>
          <a:p>
            <a:pPr>
              <a:defRPr/>
            </a:pPr>
            <a:endParaRPr lang="pt-BR"/>
          </a:p>
        </p:txBody>
      </p:sp>
      <p:sp>
        <p:nvSpPr>
          <p:cNvPr id="9" name="Slide Number Placeholder 5">
            <a:extLst>
              <a:ext uri="{FF2B5EF4-FFF2-40B4-BE49-F238E27FC236}">
                <a16:creationId xmlns:a16="http://schemas.microsoft.com/office/drawing/2014/main" id="{C138223B-A4E8-9ADE-FA11-C7AF0411CD8D}"/>
              </a:ext>
            </a:extLst>
          </p:cNvPr>
          <p:cNvSpPr>
            <a:spLocks noGrp="1"/>
          </p:cNvSpPr>
          <p:nvPr>
            <p:ph type="sldNum" sz="quarter" idx="12"/>
          </p:nvPr>
        </p:nvSpPr>
        <p:spPr/>
        <p:txBody>
          <a:bodyPr/>
          <a:lstStyle>
            <a:lvl1pPr>
              <a:defRPr/>
            </a:lvl1pPr>
          </a:lstStyle>
          <a:p>
            <a:pPr>
              <a:defRPr/>
            </a:pPr>
            <a:fld id="{C2828A47-B8CF-449D-99B4-DAB33E104579}" type="slidenum">
              <a:rPr lang="pt-BR"/>
              <a:pPr>
                <a:defRPr/>
              </a:pPr>
              <a:t>‹#›</a:t>
            </a:fld>
            <a:endParaRPr lang="pt-BR"/>
          </a:p>
        </p:txBody>
      </p:sp>
    </p:spTree>
    <p:extLst>
      <p:ext uri="{BB962C8B-B14F-4D97-AF65-F5344CB8AC3E}">
        <p14:creationId xmlns:p14="http://schemas.microsoft.com/office/powerpoint/2010/main" val="2965403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3">
            <a:extLst>
              <a:ext uri="{FF2B5EF4-FFF2-40B4-BE49-F238E27FC236}">
                <a16:creationId xmlns:a16="http://schemas.microsoft.com/office/drawing/2014/main" id="{47440225-9292-B91D-EC28-E5F51B9721C5}"/>
              </a:ext>
            </a:extLst>
          </p:cNvPr>
          <p:cNvSpPr>
            <a:spLocks noGrp="1"/>
          </p:cNvSpPr>
          <p:nvPr>
            <p:ph type="dt" sz="half" idx="10"/>
          </p:nvPr>
        </p:nvSpPr>
        <p:spPr/>
        <p:txBody>
          <a:bodyPr/>
          <a:lstStyle>
            <a:lvl1pPr>
              <a:defRPr/>
            </a:lvl1pPr>
          </a:lstStyle>
          <a:p>
            <a:pPr>
              <a:defRPr/>
            </a:pPr>
            <a:fld id="{FB9FAD06-1AE3-4B7F-9004-2A35E8C54E97}" type="datetimeFigureOut">
              <a:rPr lang="pt-BR"/>
              <a:pPr>
                <a:defRPr/>
              </a:pPr>
              <a:t>21/01/2026</a:t>
            </a:fld>
            <a:endParaRPr lang="pt-BR"/>
          </a:p>
        </p:txBody>
      </p:sp>
      <p:sp>
        <p:nvSpPr>
          <p:cNvPr id="4" name="Footer Placeholder 4">
            <a:extLst>
              <a:ext uri="{FF2B5EF4-FFF2-40B4-BE49-F238E27FC236}">
                <a16:creationId xmlns:a16="http://schemas.microsoft.com/office/drawing/2014/main" id="{1776B4E9-9563-84C3-CE19-826C956E1DA3}"/>
              </a:ext>
            </a:extLst>
          </p:cNvPr>
          <p:cNvSpPr>
            <a:spLocks noGrp="1"/>
          </p:cNvSpPr>
          <p:nvPr>
            <p:ph type="ftr" sz="quarter" idx="11"/>
          </p:nvPr>
        </p:nvSpPr>
        <p:spPr/>
        <p:txBody>
          <a:bodyPr/>
          <a:lstStyle>
            <a:lvl1pPr>
              <a:defRPr/>
            </a:lvl1pPr>
          </a:lstStyle>
          <a:p>
            <a:pPr>
              <a:defRPr/>
            </a:pPr>
            <a:endParaRPr lang="pt-BR"/>
          </a:p>
        </p:txBody>
      </p:sp>
      <p:sp>
        <p:nvSpPr>
          <p:cNvPr id="5" name="Slide Number Placeholder 5">
            <a:extLst>
              <a:ext uri="{FF2B5EF4-FFF2-40B4-BE49-F238E27FC236}">
                <a16:creationId xmlns:a16="http://schemas.microsoft.com/office/drawing/2014/main" id="{476A4621-60D0-4A9B-9F7A-7EA80C78A2F3}"/>
              </a:ext>
            </a:extLst>
          </p:cNvPr>
          <p:cNvSpPr>
            <a:spLocks noGrp="1"/>
          </p:cNvSpPr>
          <p:nvPr>
            <p:ph type="sldNum" sz="quarter" idx="12"/>
          </p:nvPr>
        </p:nvSpPr>
        <p:spPr/>
        <p:txBody>
          <a:bodyPr/>
          <a:lstStyle>
            <a:lvl1pPr>
              <a:defRPr/>
            </a:lvl1pPr>
          </a:lstStyle>
          <a:p>
            <a:pPr>
              <a:defRPr/>
            </a:pPr>
            <a:fld id="{0B9DD4B4-4CF7-4E34-B547-6834327FA1AE}" type="slidenum">
              <a:rPr lang="pt-BR"/>
              <a:pPr>
                <a:defRPr/>
              </a:pPr>
              <a:t>‹#›</a:t>
            </a:fld>
            <a:endParaRPr lang="pt-BR"/>
          </a:p>
        </p:txBody>
      </p:sp>
    </p:spTree>
    <p:extLst>
      <p:ext uri="{BB962C8B-B14F-4D97-AF65-F5344CB8AC3E}">
        <p14:creationId xmlns:p14="http://schemas.microsoft.com/office/powerpoint/2010/main" val="352509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0FDAF15-D1A5-D0BE-0176-D9400B25E04F}"/>
              </a:ext>
            </a:extLst>
          </p:cNvPr>
          <p:cNvSpPr>
            <a:spLocks noGrp="1"/>
          </p:cNvSpPr>
          <p:nvPr>
            <p:ph type="dt" sz="half" idx="10"/>
          </p:nvPr>
        </p:nvSpPr>
        <p:spPr/>
        <p:txBody>
          <a:bodyPr/>
          <a:lstStyle>
            <a:lvl1pPr>
              <a:defRPr/>
            </a:lvl1pPr>
          </a:lstStyle>
          <a:p>
            <a:pPr>
              <a:defRPr/>
            </a:pPr>
            <a:fld id="{BAF73DDE-FEEC-407E-BAFD-815CE98336A0}" type="datetimeFigureOut">
              <a:rPr lang="pt-BR"/>
              <a:pPr>
                <a:defRPr/>
              </a:pPr>
              <a:t>21/01/2026</a:t>
            </a:fld>
            <a:endParaRPr lang="pt-BR"/>
          </a:p>
        </p:txBody>
      </p:sp>
      <p:sp>
        <p:nvSpPr>
          <p:cNvPr id="3" name="Footer Placeholder 4">
            <a:extLst>
              <a:ext uri="{FF2B5EF4-FFF2-40B4-BE49-F238E27FC236}">
                <a16:creationId xmlns:a16="http://schemas.microsoft.com/office/drawing/2014/main" id="{39A870E4-1873-2EFF-29B9-CE8F624DF1FA}"/>
              </a:ext>
            </a:extLst>
          </p:cNvPr>
          <p:cNvSpPr>
            <a:spLocks noGrp="1"/>
          </p:cNvSpPr>
          <p:nvPr>
            <p:ph type="ftr" sz="quarter" idx="11"/>
          </p:nvPr>
        </p:nvSpPr>
        <p:spPr/>
        <p:txBody>
          <a:bodyPr/>
          <a:lstStyle>
            <a:lvl1pPr>
              <a:defRPr/>
            </a:lvl1pPr>
          </a:lstStyle>
          <a:p>
            <a:pPr>
              <a:defRPr/>
            </a:pPr>
            <a:endParaRPr lang="pt-BR"/>
          </a:p>
        </p:txBody>
      </p:sp>
      <p:sp>
        <p:nvSpPr>
          <p:cNvPr id="4" name="Slide Number Placeholder 5">
            <a:extLst>
              <a:ext uri="{FF2B5EF4-FFF2-40B4-BE49-F238E27FC236}">
                <a16:creationId xmlns:a16="http://schemas.microsoft.com/office/drawing/2014/main" id="{D855DEAB-1DDA-B425-E193-627AB3D11CF2}"/>
              </a:ext>
            </a:extLst>
          </p:cNvPr>
          <p:cNvSpPr>
            <a:spLocks noGrp="1"/>
          </p:cNvSpPr>
          <p:nvPr>
            <p:ph type="sldNum" sz="quarter" idx="12"/>
          </p:nvPr>
        </p:nvSpPr>
        <p:spPr/>
        <p:txBody>
          <a:bodyPr/>
          <a:lstStyle>
            <a:lvl1pPr>
              <a:defRPr/>
            </a:lvl1pPr>
          </a:lstStyle>
          <a:p>
            <a:pPr>
              <a:defRPr/>
            </a:pPr>
            <a:fld id="{B1A8FBEC-C783-4F63-BC45-1834B79AF108}" type="slidenum">
              <a:rPr lang="pt-BR"/>
              <a:pPr>
                <a:defRPr/>
              </a:pPr>
              <a:t>‹#›</a:t>
            </a:fld>
            <a:endParaRPr lang="pt-BR"/>
          </a:p>
        </p:txBody>
      </p:sp>
    </p:spTree>
    <p:extLst>
      <p:ext uri="{BB962C8B-B14F-4D97-AF65-F5344CB8AC3E}">
        <p14:creationId xmlns:p14="http://schemas.microsoft.com/office/powerpoint/2010/main" val="3636501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54395" y="609600"/>
            <a:ext cx="1659425" cy="2133600"/>
          </a:xfrm>
        </p:spPr>
        <p:txBody>
          <a:bodyPr anchor="b"/>
          <a:lstStyle>
            <a:lvl1pPr>
              <a:defRPr sz="1801"/>
            </a:lvl1pPr>
          </a:lstStyle>
          <a:p>
            <a:r>
              <a:rPr lang="pt-BR"/>
              <a:t>Clique para editar o título Mestre</a:t>
            </a:r>
            <a:endParaRPr lang="en-US" dirty="0"/>
          </a:p>
        </p:txBody>
      </p:sp>
      <p:sp>
        <p:nvSpPr>
          <p:cNvPr id="3" name="Content Placeholder 2"/>
          <p:cNvSpPr>
            <a:spLocks noGrp="1"/>
          </p:cNvSpPr>
          <p:nvPr>
            <p:ph idx="1"/>
          </p:nvPr>
        </p:nvSpPr>
        <p:spPr>
          <a:xfrm>
            <a:off x="2187332" y="1316569"/>
            <a:ext cx="2604701" cy="6498167"/>
          </a:xfrm>
        </p:spPr>
        <p:txBody>
          <a:bodyPr/>
          <a:lstStyle>
            <a:lvl1pPr>
              <a:defRPr sz="1801"/>
            </a:lvl1pPr>
            <a:lvl2pPr>
              <a:defRPr sz="1576"/>
            </a:lvl2pPr>
            <a:lvl3pPr>
              <a:defRPr sz="1350"/>
            </a:lvl3pPr>
            <a:lvl4pPr>
              <a:defRPr sz="1125"/>
            </a:lvl4pPr>
            <a:lvl5pPr>
              <a:defRPr sz="1125"/>
            </a:lvl5pPr>
            <a:lvl6pPr>
              <a:defRPr sz="1125"/>
            </a:lvl6pPr>
            <a:lvl7pPr>
              <a:defRPr sz="1125"/>
            </a:lvl7pPr>
            <a:lvl8pPr>
              <a:defRPr sz="1125"/>
            </a:lvl8pPr>
            <a:lvl9pPr>
              <a:defRPr sz="1125"/>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354395" y="2743200"/>
            <a:ext cx="1659425" cy="5082117"/>
          </a:xfrm>
        </p:spPr>
        <p:txBody>
          <a:bodyPr/>
          <a:lstStyle>
            <a:lvl1pPr marL="0" indent="0">
              <a:buNone/>
              <a:defRPr sz="900"/>
            </a:lvl1pPr>
            <a:lvl2pPr marL="257266" indent="0">
              <a:buNone/>
              <a:defRPr sz="788"/>
            </a:lvl2pPr>
            <a:lvl3pPr marL="514533" indent="0">
              <a:buNone/>
              <a:defRPr sz="675"/>
            </a:lvl3pPr>
            <a:lvl4pPr marL="771799" indent="0">
              <a:buNone/>
              <a:defRPr sz="563"/>
            </a:lvl4pPr>
            <a:lvl5pPr marL="1029066" indent="0">
              <a:buNone/>
              <a:defRPr sz="563"/>
            </a:lvl5pPr>
            <a:lvl6pPr marL="1286332" indent="0">
              <a:buNone/>
              <a:defRPr sz="563"/>
            </a:lvl6pPr>
            <a:lvl7pPr marL="1543599" indent="0">
              <a:buNone/>
              <a:defRPr sz="563"/>
            </a:lvl7pPr>
            <a:lvl8pPr marL="1800865" indent="0">
              <a:buNone/>
              <a:defRPr sz="563"/>
            </a:lvl8pPr>
            <a:lvl9pPr marL="2058132" indent="0">
              <a:buNone/>
              <a:defRPr sz="563"/>
            </a:lvl9pPr>
          </a:lstStyle>
          <a:p>
            <a:pPr lvl="0"/>
            <a:r>
              <a:rPr lang="pt-BR"/>
              <a:t>Clique para editar os estilos de texto Mestres</a:t>
            </a:r>
          </a:p>
        </p:txBody>
      </p:sp>
      <p:sp>
        <p:nvSpPr>
          <p:cNvPr id="5" name="Date Placeholder 3">
            <a:extLst>
              <a:ext uri="{FF2B5EF4-FFF2-40B4-BE49-F238E27FC236}">
                <a16:creationId xmlns:a16="http://schemas.microsoft.com/office/drawing/2014/main" id="{F46DA058-0756-0F9D-B5E7-48A68E69F64B}"/>
              </a:ext>
            </a:extLst>
          </p:cNvPr>
          <p:cNvSpPr>
            <a:spLocks noGrp="1"/>
          </p:cNvSpPr>
          <p:nvPr>
            <p:ph type="dt" sz="half" idx="10"/>
          </p:nvPr>
        </p:nvSpPr>
        <p:spPr/>
        <p:txBody>
          <a:bodyPr/>
          <a:lstStyle>
            <a:lvl1pPr>
              <a:defRPr/>
            </a:lvl1pPr>
          </a:lstStyle>
          <a:p>
            <a:pPr>
              <a:defRPr/>
            </a:pPr>
            <a:fld id="{3FC7EB6A-6D81-4F66-81B2-821FA44002C9}" type="datetimeFigureOut">
              <a:rPr lang="pt-BR"/>
              <a:pPr>
                <a:defRPr/>
              </a:pPr>
              <a:t>21/01/2026</a:t>
            </a:fld>
            <a:endParaRPr lang="pt-BR"/>
          </a:p>
        </p:txBody>
      </p:sp>
      <p:sp>
        <p:nvSpPr>
          <p:cNvPr id="6" name="Footer Placeholder 4">
            <a:extLst>
              <a:ext uri="{FF2B5EF4-FFF2-40B4-BE49-F238E27FC236}">
                <a16:creationId xmlns:a16="http://schemas.microsoft.com/office/drawing/2014/main" id="{21C07559-B7EB-CBB4-2440-E3BFD6B642F9}"/>
              </a:ext>
            </a:extLst>
          </p:cNvPr>
          <p:cNvSpPr>
            <a:spLocks noGrp="1"/>
          </p:cNvSpPr>
          <p:nvPr>
            <p:ph type="ftr" sz="quarter" idx="11"/>
          </p:nvPr>
        </p:nvSpPr>
        <p:spPr/>
        <p:txBody>
          <a:bodyPr/>
          <a:lstStyle>
            <a:lvl1pPr>
              <a:defRPr/>
            </a:lvl1pPr>
          </a:lstStyle>
          <a:p>
            <a:pPr>
              <a:defRPr/>
            </a:pPr>
            <a:endParaRPr lang="pt-BR"/>
          </a:p>
        </p:txBody>
      </p:sp>
      <p:sp>
        <p:nvSpPr>
          <p:cNvPr id="7" name="Slide Number Placeholder 5">
            <a:extLst>
              <a:ext uri="{FF2B5EF4-FFF2-40B4-BE49-F238E27FC236}">
                <a16:creationId xmlns:a16="http://schemas.microsoft.com/office/drawing/2014/main" id="{7EF1E08C-2C1A-052F-E6FB-96D0B83C0DB3}"/>
              </a:ext>
            </a:extLst>
          </p:cNvPr>
          <p:cNvSpPr>
            <a:spLocks noGrp="1"/>
          </p:cNvSpPr>
          <p:nvPr>
            <p:ph type="sldNum" sz="quarter" idx="12"/>
          </p:nvPr>
        </p:nvSpPr>
        <p:spPr/>
        <p:txBody>
          <a:bodyPr/>
          <a:lstStyle>
            <a:lvl1pPr>
              <a:defRPr/>
            </a:lvl1pPr>
          </a:lstStyle>
          <a:p>
            <a:pPr>
              <a:defRPr/>
            </a:pPr>
            <a:fld id="{B0B69766-C203-4C4F-861D-9AC94346BE3E}" type="slidenum">
              <a:rPr lang="pt-BR"/>
              <a:pPr>
                <a:defRPr/>
              </a:pPr>
              <a:t>‹#›</a:t>
            </a:fld>
            <a:endParaRPr lang="pt-BR"/>
          </a:p>
        </p:txBody>
      </p:sp>
    </p:spTree>
    <p:extLst>
      <p:ext uri="{BB962C8B-B14F-4D97-AF65-F5344CB8AC3E}">
        <p14:creationId xmlns:p14="http://schemas.microsoft.com/office/powerpoint/2010/main" val="3832636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54395" y="609600"/>
            <a:ext cx="1659425" cy="2133600"/>
          </a:xfrm>
        </p:spPr>
        <p:txBody>
          <a:bodyPr anchor="b"/>
          <a:lstStyle>
            <a:lvl1pPr>
              <a:defRPr sz="1801"/>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2187332" y="1316569"/>
            <a:ext cx="2604701" cy="6498167"/>
          </a:xfrm>
        </p:spPr>
        <p:txBody>
          <a:bodyPr rtlCol="0">
            <a:normAutofit/>
          </a:bodyPr>
          <a:lstStyle>
            <a:lvl1pPr marL="0" indent="0">
              <a:buNone/>
              <a:defRPr sz="1801"/>
            </a:lvl1pPr>
            <a:lvl2pPr marL="257266" indent="0">
              <a:buNone/>
              <a:defRPr sz="1576"/>
            </a:lvl2pPr>
            <a:lvl3pPr marL="514533" indent="0">
              <a:buNone/>
              <a:defRPr sz="1350"/>
            </a:lvl3pPr>
            <a:lvl4pPr marL="771799" indent="0">
              <a:buNone/>
              <a:defRPr sz="1125"/>
            </a:lvl4pPr>
            <a:lvl5pPr marL="1029066" indent="0">
              <a:buNone/>
              <a:defRPr sz="1125"/>
            </a:lvl5pPr>
            <a:lvl6pPr marL="1286332" indent="0">
              <a:buNone/>
              <a:defRPr sz="1125"/>
            </a:lvl6pPr>
            <a:lvl7pPr marL="1543599" indent="0">
              <a:buNone/>
              <a:defRPr sz="1125"/>
            </a:lvl7pPr>
            <a:lvl8pPr marL="1800865" indent="0">
              <a:buNone/>
              <a:defRPr sz="1125"/>
            </a:lvl8pPr>
            <a:lvl9pPr marL="2058132" indent="0">
              <a:buNone/>
              <a:defRPr sz="1125"/>
            </a:lvl9pPr>
          </a:lstStyle>
          <a:p>
            <a:pPr lvl="0"/>
            <a:r>
              <a:rPr lang="pt-BR" noProof="0"/>
              <a:t>Clique no ícone para adicionar uma imagem</a:t>
            </a:r>
            <a:endParaRPr lang="en-US" noProof="0" dirty="0"/>
          </a:p>
        </p:txBody>
      </p:sp>
      <p:sp>
        <p:nvSpPr>
          <p:cNvPr id="4" name="Text Placeholder 3"/>
          <p:cNvSpPr>
            <a:spLocks noGrp="1"/>
          </p:cNvSpPr>
          <p:nvPr>
            <p:ph type="body" sz="half" idx="2"/>
          </p:nvPr>
        </p:nvSpPr>
        <p:spPr>
          <a:xfrm>
            <a:off x="354395" y="2743200"/>
            <a:ext cx="1659425" cy="5082117"/>
          </a:xfrm>
        </p:spPr>
        <p:txBody>
          <a:bodyPr/>
          <a:lstStyle>
            <a:lvl1pPr marL="0" indent="0">
              <a:buNone/>
              <a:defRPr sz="900"/>
            </a:lvl1pPr>
            <a:lvl2pPr marL="257266" indent="0">
              <a:buNone/>
              <a:defRPr sz="788"/>
            </a:lvl2pPr>
            <a:lvl3pPr marL="514533" indent="0">
              <a:buNone/>
              <a:defRPr sz="675"/>
            </a:lvl3pPr>
            <a:lvl4pPr marL="771799" indent="0">
              <a:buNone/>
              <a:defRPr sz="563"/>
            </a:lvl4pPr>
            <a:lvl5pPr marL="1029066" indent="0">
              <a:buNone/>
              <a:defRPr sz="563"/>
            </a:lvl5pPr>
            <a:lvl6pPr marL="1286332" indent="0">
              <a:buNone/>
              <a:defRPr sz="563"/>
            </a:lvl6pPr>
            <a:lvl7pPr marL="1543599" indent="0">
              <a:buNone/>
              <a:defRPr sz="563"/>
            </a:lvl7pPr>
            <a:lvl8pPr marL="1800865" indent="0">
              <a:buNone/>
              <a:defRPr sz="563"/>
            </a:lvl8pPr>
            <a:lvl9pPr marL="2058132" indent="0">
              <a:buNone/>
              <a:defRPr sz="563"/>
            </a:lvl9pPr>
          </a:lstStyle>
          <a:p>
            <a:pPr lvl="0"/>
            <a:r>
              <a:rPr lang="pt-BR"/>
              <a:t>Clique para editar os estilos de texto Mestres</a:t>
            </a:r>
          </a:p>
        </p:txBody>
      </p:sp>
      <p:sp>
        <p:nvSpPr>
          <p:cNvPr id="5" name="Date Placeholder 3">
            <a:extLst>
              <a:ext uri="{FF2B5EF4-FFF2-40B4-BE49-F238E27FC236}">
                <a16:creationId xmlns:a16="http://schemas.microsoft.com/office/drawing/2014/main" id="{CA8F8DD5-F784-AC35-5E95-4A8E53F58525}"/>
              </a:ext>
            </a:extLst>
          </p:cNvPr>
          <p:cNvSpPr>
            <a:spLocks noGrp="1"/>
          </p:cNvSpPr>
          <p:nvPr>
            <p:ph type="dt" sz="half" idx="10"/>
          </p:nvPr>
        </p:nvSpPr>
        <p:spPr/>
        <p:txBody>
          <a:bodyPr/>
          <a:lstStyle>
            <a:lvl1pPr>
              <a:defRPr/>
            </a:lvl1pPr>
          </a:lstStyle>
          <a:p>
            <a:pPr>
              <a:defRPr/>
            </a:pPr>
            <a:fld id="{A563F6E0-72B1-4F45-A70B-D7CA089B3CFC}" type="datetimeFigureOut">
              <a:rPr lang="pt-BR"/>
              <a:pPr>
                <a:defRPr/>
              </a:pPr>
              <a:t>21/01/2026</a:t>
            </a:fld>
            <a:endParaRPr lang="pt-BR"/>
          </a:p>
        </p:txBody>
      </p:sp>
      <p:sp>
        <p:nvSpPr>
          <p:cNvPr id="6" name="Footer Placeholder 4">
            <a:extLst>
              <a:ext uri="{FF2B5EF4-FFF2-40B4-BE49-F238E27FC236}">
                <a16:creationId xmlns:a16="http://schemas.microsoft.com/office/drawing/2014/main" id="{F58EC650-4955-62E6-1B59-2802FC9200E6}"/>
              </a:ext>
            </a:extLst>
          </p:cNvPr>
          <p:cNvSpPr>
            <a:spLocks noGrp="1"/>
          </p:cNvSpPr>
          <p:nvPr>
            <p:ph type="ftr" sz="quarter" idx="11"/>
          </p:nvPr>
        </p:nvSpPr>
        <p:spPr/>
        <p:txBody>
          <a:bodyPr/>
          <a:lstStyle>
            <a:lvl1pPr>
              <a:defRPr/>
            </a:lvl1pPr>
          </a:lstStyle>
          <a:p>
            <a:pPr>
              <a:defRPr/>
            </a:pPr>
            <a:endParaRPr lang="pt-BR"/>
          </a:p>
        </p:txBody>
      </p:sp>
      <p:sp>
        <p:nvSpPr>
          <p:cNvPr id="7" name="Slide Number Placeholder 5">
            <a:extLst>
              <a:ext uri="{FF2B5EF4-FFF2-40B4-BE49-F238E27FC236}">
                <a16:creationId xmlns:a16="http://schemas.microsoft.com/office/drawing/2014/main" id="{7979BC6B-27C7-0EB2-6F55-54EDF3FA94BC}"/>
              </a:ext>
            </a:extLst>
          </p:cNvPr>
          <p:cNvSpPr>
            <a:spLocks noGrp="1"/>
          </p:cNvSpPr>
          <p:nvPr>
            <p:ph type="sldNum" sz="quarter" idx="12"/>
          </p:nvPr>
        </p:nvSpPr>
        <p:spPr/>
        <p:txBody>
          <a:bodyPr/>
          <a:lstStyle>
            <a:lvl1pPr>
              <a:defRPr/>
            </a:lvl1pPr>
          </a:lstStyle>
          <a:p>
            <a:pPr>
              <a:defRPr/>
            </a:pPr>
            <a:fld id="{79F2E90E-2795-4B18-B09C-722993F9B8D5}" type="slidenum">
              <a:rPr lang="pt-BR"/>
              <a:pPr>
                <a:defRPr/>
              </a:pPr>
              <a:t>‹#›</a:t>
            </a:fld>
            <a:endParaRPr lang="pt-BR"/>
          </a:p>
        </p:txBody>
      </p:sp>
    </p:spTree>
    <p:extLst>
      <p:ext uri="{BB962C8B-B14F-4D97-AF65-F5344CB8AC3E}">
        <p14:creationId xmlns:p14="http://schemas.microsoft.com/office/powerpoint/2010/main" val="12975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0BA9C2C-634F-213A-8DBB-2ECF9891F6DE}"/>
              </a:ext>
            </a:extLst>
          </p:cNvPr>
          <p:cNvSpPr>
            <a:spLocks noGrp="1" noChangeArrowheads="1"/>
          </p:cNvSpPr>
          <p:nvPr>
            <p:ph type="title"/>
          </p:nvPr>
        </p:nvSpPr>
        <p:spPr bwMode="auto">
          <a:xfrm>
            <a:off x="354013" y="487363"/>
            <a:ext cx="4437062" cy="176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altLang="pt-BR"/>
              <a:t>Clique para editar o título Mestre</a:t>
            </a:r>
            <a:endParaRPr lang="en-US" altLang="pt-BR"/>
          </a:p>
        </p:txBody>
      </p:sp>
      <p:sp>
        <p:nvSpPr>
          <p:cNvPr id="1027" name="Text Placeholder 2">
            <a:extLst>
              <a:ext uri="{FF2B5EF4-FFF2-40B4-BE49-F238E27FC236}">
                <a16:creationId xmlns:a16="http://schemas.microsoft.com/office/drawing/2014/main" id="{BE4A6B83-6379-C730-7343-F5CDDFCAAFDF}"/>
              </a:ext>
            </a:extLst>
          </p:cNvPr>
          <p:cNvSpPr>
            <a:spLocks noGrp="1" noChangeArrowheads="1"/>
          </p:cNvSpPr>
          <p:nvPr>
            <p:ph type="body" idx="1"/>
          </p:nvPr>
        </p:nvSpPr>
        <p:spPr bwMode="auto">
          <a:xfrm>
            <a:off x="354013" y="2433638"/>
            <a:ext cx="4437062" cy="580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a:t>Clique para editar os estilos de texto Mestres</a:t>
            </a:r>
          </a:p>
          <a:p>
            <a:pPr lvl="1"/>
            <a:r>
              <a:rPr lang="pt-BR" altLang="pt-BR"/>
              <a:t>Segundo nível</a:t>
            </a:r>
          </a:p>
          <a:p>
            <a:pPr lvl="2"/>
            <a:r>
              <a:rPr lang="pt-BR" altLang="pt-BR"/>
              <a:t>Terceiro nível</a:t>
            </a:r>
          </a:p>
          <a:p>
            <a:pPr lvl="3"/>
            <a:r>
              <a:rPr lang="pt-BR" altLang="pt-BR"/>
              <a:t>Quarto nível</a:t>
            </a:r>
          </a:p>
          <a:p>
            <a:pPr lvl="4"/>
            <a:r>
              <a:rPr lang="pt-BR" altLang="pt-BR"/>
              <a:t>Quinto nível</a:t>
            </a:r>
            <a:endParaRPr lang="en-US" altLang="pt-BR"/>
          </a:p>
        </p:txBody>
      </p:sp>
      <p:sp>
        <p:nvSpPr>
          <p:cNvPr id="4" name="Date Placeholder 3">
            <a:extLst>
              <a:ext uri="{FF2B5EF4-FFF2-40B4-BE49-F238E27FC236}">
                <a16:creationId xmlns:a16="http://schemas.microsoft.com/office/drawing/2014/main" id="{ACDF6F8E-56B4-EBE3-33EE-7561EEA4FE36}"/>
              </a:ext>
            </a:extLst>
          </p:cNvPr>
          <p:cNvSpPr>
            <a:spLocks noGrp="1"/>
          </p:cNvSpPr>
          <p:nvPr>
            <p:ph type="dt" sz="half" idx="2"/>
          </p:nvPr>
        </p:nvSpPr>
        <p:spPr>
          <a:xfrm>
            <a:off x="354013" y="8475663"/>
            <a:ext cx="1157287" cy="485775"/>
          </a:xfrm>
          <a:prstGeom prst="rect">
            <a:avLst/>
          </a:prstGeom>
        </p:spPr>
        <p:txBody>
          <a:bodyPr vert="horz" lIns="91440" tIns="45720" rIns="91440" bIns="45720" rtlCol="0" anchor="ctr"/>
          <a:lstStyle>
            <a:lvl1pPr algn="l" eaLnBrk="1" fontAlgn="auto" hangingPunct="1">
              <a:spcBef>
                <a:spcPts val="0"/>
              </a:spcBef>
              <a:spcAft>
                <a:spcPts val="0"/>
              </a:spcAft>
              <a:defRPr sz="675">
                <a:solidFill>
                  <a:schemeClr val="tx1">
                    <a:tint val="75000"/>
                  </a:schemeClr>
                </a:solidFill>
                <a:latin typeface="+mn-lt"/>
              </a:defRPr>
            </a:lvl1pPr>
          </a:lstStyle>
          <a:p>
            <a:pPr>
              <a:defRPr/>
            </a:pPr>
            <a:fld id="{622D5E92-D54A-44A5-AB4B-79A9A1C7CAB2}" type="datetimeFigureOut">
              <a:rPr lang="pt-BR"/>
              <a:pPr>
                <a:defRPr/>
              </a:pPr>
              <a:t>21/01/2026</a:t>
            </a:fld>
            <a:endParaRPr lang="pt-BR"/>
          </a:p>
        </p:txBody>
      </p:sp>
      <p:sp>
        <p:nvSpPr>
          <p:cNvPr id="5" name="Footer Placeholder 4">
            <a:extLst>
              <a:ext uri="{FF2B5EF4-FFF2-40B4-BE49-F238E27FC236}">
                <a16:creationId xmlns:a16="http://schemas.microsoft.com/office/drawing/2014/main" id="{A65A5385-434E-AFC9-7B49-31C7CC105973}"/>
              </a:ext>
            </a:extLst>
          </p:cNvPr>
          <p:cNvSpPr>
            <a:spLocks noGrp="1"/>
          </p:cNvSpPr>
          <p:nvPr>
            <p:ph type="ftr" sz="quarter" idx="3"/>
          </p:nvPr>
        </p:nvSpPr>
        <p:spPr>
          <a:xfrm>
            <a:off x="1704975" y="8475663"/>
            <a:ext cx="1735138" cy="485775"/>
          </a:xfrm>
          <a:prstGeom prst="rect">
            <a:avLst/>
          </a:prstGeom>
        </p:spPr>
        <p:txBody>
          <a:bodyPr vert="horz" lIns="91440" tIns="45720" rIns="91440" bIns="45720" rtlCol="0" anchor="ctr"/>
          <a:lstStyle>
            <a:lvl1pPr algn="ctr" eaLnBrk="1" fontAlgn="auto" hangingPunct="1">
              <a:spcBef>
                <a:spcPts val="0"/>
              </a:spcBef>
              <a:spcAft>
                <a:spcPts val="0"/>
              </a:spcAft>
              <a:defRPr sz="675">
                <a:solidFill>
                  <a:schemeClr val="tx1">
                    <a:tint val="75000"/>
                  </a:schemeClr>
                </a:solidFill>
                <a:latin typeface="+mn-lt"/>
              </a:defRPr>
            </a:lvl1pPr>
          </a:lstStyle>
          <a:p>
            <a:pPr>
              <a:defRPr/>
            </a:pPr>
            <a:endParaRPr lang="pt-BR"/>
          </a:p>
        </p:txBody>
      </p:sp>
      <p:sp>
        <p:nvSpPr>
          <p:cNvPr id="6" name="Slide Number Placeholder 5">
            <a:extLst>
              <a:ext uri="{FF2B5EF4-FFF2-40B4-BE49-F238E27FC236}">
                <a16:creationId xmlns:a16="http://schemas.microsoft.com/office/drawing/2014/main" id="{A1AD1514-0A10-00A5-C0BA-76C92DA46418}"/>
              </a:ext>
            </a:extLst>
          </p:cNvPr>
          <p:cNvSpPr>
            <a:spLocks noGrp="1"/>
          </p:cNvSpPr>
          <p:nvPr>
            <p:ph type="sldNum" sz="quarter" idx="4"/>
          </p:nvPr>
        </p:nvSpPr>
        <p:spPr>
          <a:xfrm>
            <a:off x="3633788" y="8475663"/>
            <a:ext cx="1157287" cy="485775"/>
          </a:xfrm>
          <a:prstGeom prst="rect">
            <a:avLst/>
          </a:prstGeom>
        </p:spPr>
        <p:txBody>
          <a:bodyPr vert="horz" lIns="91440" tIns="45720" rIns="91440" bIns="45720" rtlCol="0" anchor="ctr"/>
          <a:lstStyle>
            <a:lvl1pPr algn="r" eaLnBrk="1" fontAlgn="auto" hangingPunct="1">
              <a:spcBef>
                <a:spcPts val="0"/>
              </a:spcBef>
              <a:spcAft>
                <a:spcPts val="0"/>
              </a:spcAft>
              <a:defRPr sz="675">
                <a:solidFill>
                  <a:schemeClr val="tx1">
                    <a:tint val="75000"/>
                  </a:schemeClr>
                </a:solidFill>
                <a:latin typeface="+mn-lt"/>
              </a:defRPr>
            </a:lvl1pPr>
          </a:lstStyle>
          <a:p>
            <a:pPr>
              <a:defRPr/>
            </a:pPr>
            <a:fld id="{FA12D7D0-5F8D-4C5C-83B9-9810C1C810D3}" type="slidenum">
              <a:rPr lang="pt-BR"/>
              <a:pPr>
                <a:defRPr/>
              </a:pPr>
              <a:t>‹#›</a:t>
            </a:fld>
            <a:endParaRPr lang="pt-B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514350" rtl="0" eaLnBrk="0" fontAlgn="base" hangingPunct="0">
        <a:lnSpc>
          <a:spcPct val="90000"/>
        </a:lnSpc>
        <a:spcBef>
          <a:spcPct val="0"/>
        </a:spcBef>
        <a:spcAft>
          <a:spcPct val="0"/>
        </a:spcAft>
        <a:defRPr sz="2400" kern="1200">
          <a:solidFill>
            <a:schemeClr val="tx1"/>
          </a:solidFill>
          <a:latin typeface="+mj-lt"/>
          <a:ea typeface="+mj-ea"/>
          <a:cs typeface="+mj-cs"/>
        </a:defRPr>
      </a:lvl1pPr>
      <a:lvl2pPr algn="l" defTabSz="514350" rtl="0" eaLnBrk="0" fontAlgn="base" hangingPunct="0">
        <a:lnSpc>
          <a:spcPct val="90000"/>
        </a:lnSpc>
        <a:spcBef>
          <a:spcPct val="0"/>
        </a:spcBef>
        <a:spcAft>
          <a:spcPct val="0"/>
        </a:spcAft>
        <a:defRPr sz="2400">
          <a:solidFill>
            <a:schemeClr val="tx1"/>
          </a:solidFill>
          <a:latin typeface="Corbel" panose="020B0503020204020204" pitchFamily="34" charset="0"/>
        </a:defRPr>
      </a:lvl2pPr>
      <a:lvl3pPr algn="l" defTabSz="514350" rtl="0" eaLnBrk="0" fontAlgn="base" hangingPunct="0">
        <a:lnSpc>
          <a:spcPct val="90000"/>
        </a:lnSpc>
        <a:spcBef>
          <a:spcPct val="0"/>
        </a:spcBef>
        <a:spcAft>
          <a:spcPct val="0"/>
        </a:spcAft>
        <a:defRPr sz="2400">
          <a:solidFill>
            <a:schemeClr val="tx1"/>
          </a:solidFill>
          <a:latin typeface="Corbel" panose="020B0503020204020204" pitchFamily="34" charset="0"/>
        </a:defRPr>
      </a:lvl3pPr>
      <a:lvl4pPr algn="l" defTabSz="514350" rtl="0" eaLnBrk="0" fontAlgn="base" hangingPunct="0">
        <a:lnSpc>
          <a:spcPct val="90000"/>
        </a:lnSpc>
        <a:spcBef>
          <a:spcPct val="0"/>
        </a:spcBef>
        <a:spcAft>
          <a:spcPct val="0"/>
        </a:spcAft>
        <a:defRPr sz="2400">
          <a:solidFill>
            <a:schemeClr val="tx1"/>
          </a:solidFill>
          <a:latin typeface="Corbel" panose="020B0503020204020204" pitchFamily="34" charset="0"/>
        </a:defRPr>
      </a:lvl4pPr>
      <a:lvl5pPr algn="l" defTabSz="514350" rtl="0" eaLnBrk="0" fontAlgn="base" hangingPunct="0">
        <a:lnSpc>
          <a:spcPct val="90000"/>
        </a:lnSpc>
        <a:spcBef>
          <a:spcPct val="0"/>
        </a:spcBef>
        <a:spcAft>
          <a:spcPct val="0"/>
        </a:spcAft>
        <a:defRPr sz="2400">
          <a:solidFill>
            <a:schemeClr val="tx1"/>
          </a:solidFill>
          <a:latin typeface="Corbel" panose="020B0503020204020204" pitchFamily="34" charset="0"/>
        </a:defRPr>
      </a:lvl5pPr>
      <a:lvl6pPr marL="457200" algn="l" defTabSz="514350" rtl="0" fontAlgn="base">
        <a:lnSpc>
          <a:spcPct val="90000"/>
        </a:lnSpc>
        <a:spcBef>
          <a:spcPct val="0"/>
        </a:spcBef>
        <a:spcAft>
          <a:spcPct val="0"/>
        </a:spcAft>
        <a:defRPr sz="2400">
          <a:solidFill>
            <a:schemeClr val="tx1"/>
          </a:solidFill>
          <a:latin typeface="Calibri Light" panose="020F0302020204030204" pitchFamily="34" charset="0"/>
        </a:defRPr>
      </a:lvl6pPr>
      <a:lvl7pPr marL="914400" algn="l" defTabSz="514350" rtl="0" fontAlgn="base">
        <a:lnSpc>
          <a:spcPct val="90000"/>
        </a:lnSpc>
        <a:spcBef>
          <a:spcPct val="0"/>
        </a:spcBef>
        <a:spcAft>
          <a:spcPct val="0"/>
        </a:spcAft>
        <a:defRPr sz="2400">
          <a:solidFill>
            <a:schemeClr val="tx1"/>
          </a:solidFill>
          <a:latin typeface="Calibri Light" panose="020F0302020204030204" pitchFamily="34" charset="0"/>
        </a:defRPr>
      </a:lvl7pPr>
      <a:lvl8pPr marL="1371600" algn="l" defTabSz="514350" rtl="0" fontAlgn="base">
        <a:lnSpc>
          <a:spcPct val="90000"/>
        </a:lnSpc>
        <a:spcBef>
          <a:spcPct val="0"/>
        </a:spcBef>
        <a:spcAft>
          <a:spcPct val="0"/>
        </a:spcAft>
        <a:defRPr sz="2400">
          <a:solidFill>
            <a:schemeClr val="tx1"/>
          </a:solidFill>
          <a:latin typeface="Calibri Light" panose="020F0302020204030204" pitchFamily="34" charset="0"/>
        </a:defRPr>
      </a:lvl8pPr>
      <a:lvl9pPr marL="1828800" algn="l" defTabSz="514350" rtl="0" fontAlgn="base">
        <a:lnSpc>
          <a:spcPct val="90000"/>
        </a:lnSpc>
        <a:spcBef>
          <a:spcPct val="0"/>
        </a:spcBef>
        <a:spcAft>
          <a:spcPct val="0"/>
        </a:spcAft>
        <a:defRPr sz="2400">
          <a:solidFill>
            <a:schemeClr val="tx1"/>
          </a:solidFill>
          <a:latin typeface="Calibri Light" panose="020F0302020204030204" pitchFamily="34" charset="0"/>
        </a:defRPr>
      </a:lvl9pPr>
    </p:titleStyle>
    <p:bodyStyle>
      <a:lvl1pPr marL="128588" indent="-128588" algn="l" defTabSz="514350" rtl="0" eaLnBrk="0" fontAlgn="base" hangingPunct="0">
        <a:lnSpc>
          <a:spcPct val="90000"/>
        </a:lnSpc>
        <a:spcBef>
          <a:spcPts val="563"/>
        </a:spcBef>
        <a:spcAft>
          <a:spcPct val="0"/>
        </a:spcAft>
        <a:buFont typeface="Arial" panose="020B0604020202020204" pitchFamily="34" charset="0"/>
        <a:buChar char="•"/>
        <a:defRPr sz="1500" kern="1200">
          <a:solidFill>
            <a:schemeClr val="tx1"/>
          </a:solidFill>
          <a:latin typeface="+mn-lt"/>
          <a:ea typeface="+mn-ea"/>
          <a:cs typeface="+mn-cs"/>
        </a:defRPr>
      </a:lvl1pPr>
      <a:lvl2pPr marL="385763" indent="-128588" algn="l" defTabSz="514350" rtl="0" eaLnBrk="0" fontAlgn="base" hangingPunct="0">
        <a:lnSpc>
          <a:spcPct val="90000"/>
        </a:lnSpc>
        <a:spcBef>
          <a:spcPts val="275"/>
        </a:spcBef>
        <a:spcAft>
          <a:spcPct val="0"/>
        </a:spcAft>
        <a:buFont typeface="Arial" panose="020B0604020202020204" pitchFamily="34" charset="0"/>
        <a:buChar char="•"/>
        <a:defRPr sz="1300" kern="1200">
          <a:solidFill>
            <a:schemeClr val="tx1"/>
          </a:solidFill>
          <a:latin typeface="+mn-lt"/>
          <a:ea typeface="+mn-ea"/>
          <a:cs typeface="+mn-cs"/>
        </a:defRPr>
      </a:lvl2pPr>
      <a:lvl3pPr marL="642938" indent="-128588" algn="l" defTabSz="514350" rtl="0" eaLnBrk="0" fontAlgn="base" hangingPunct="0">
        <a:lnSpc>
          <a:spcPct val="90000"/>
        </a:lnSpc>
        <a:spcBef>
          <a:spcPts val="275"/>
        </a:spcBef>
        <a:spcAft>
          <a:spcPct val="0"/>
        </a:spcAft>
        <a:buFont typeface="Arial" panose="020B0604020202020204" pitchFamily="34" charset="0"/>
        <a:buChar char="•"/>
        <a:defRPr sz="1100" kern="1200">
          <a:solidFill>
            <a:schemeClr val="tx1"/>
          </a:solidFill>
          <a:latin typeface="+mn-lt"/>
          <a:ea typeface="+mn-ea"/>
          <a:cs typeface="+mn-cs"/>
        </a:defRPr>
      </a:lvl3pPr>
      <a:lvl4pPr marL="900113" indent="-128588" algn="l" defTabSz="514350" rtl="0" eaLnBrk="0" fontAlgn="base" hangingPunct="0">
        <a:lnSpc>
          <a:spcPct val="90000"/>
        </a:lnSpc>
        <a:spcBef>
          <a:spcPts val="275"/>
        </a:spcBef>
        <a:spcAft>
          <a:spcPct val="0"/>
        </a:spcAft>
        <a:buFont typeface="Arial" panose="020B0604020202020204" pitchFamily="34" charset="0"/>
        <a:buChar char="•"/>
        <a:defRPr sz="1000" kern="1200">
          <a:solidFill>
            <a:schemeClr val="tx1"/>
          </a:solidFill>
          <a:latin typeface="+mn-lt"/>
          <a:ea typeface="+mn-ea"/>
          <a:cs typeface="+mn-cs"/>
        </a:defRPr>
      </a:lvl4pPr>
      <a:lvl5pPr marL="1157288" indent="-128588" algn="l" defTabSz="514350" rtl="0" eaLnBrk="0" fontAlgn="base" hangingPunct="0">
        <a:lnSpc>
          <a:spcPct val="90000"/>
        </a:lnSpc>
        <a:spcBef>
          <a:spcPts val="275"/>
        </a:spcBef>
        <a:spcAft>
          <a:spcPct val="0"/>
        </a:spcAft>
        <a:buFont typeface="Arial" panose="020B0604020202020204" pitchFamily="34" charset="0"/>
        <a:buChar char="•"/>
        <a:defRPr sz="1000" kern="1200">
          <a:solidFill>
            <a:schemeClr val="tx1"/>
          </a:solidFill>
          <a:latin typeface="+mn-lt"/>
          <a:ea typeface="+mn-ea"/>
          <a:cs typeface="+mn-cs"/>
        </a:defRPr>
      </a:lvl5pPr>
      <a:lvl6pPr marL="1414965" indent="-128633" algn="l" defTabSz="514533"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2232" indent="-128633" algn="l" defTabSz="514533"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9498" indent="-128633" algn="l" defTabSz="514533"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6765" indent="-128633" algn="l" defTabSz="514533"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533" rtl="0" eaLnBrk="1" latinLnBrk="0" hangingPunct="1">
        <a:defRPr sz="1013" kern="1200">
          <a:solidFill>
            <a:schemeClr val="tx1"/>
          </a:solidFill>
          <a:latin typeface="+mn-lt"/>
          <a:ea typeface="+mn-ea"/>
          <a:cs typeface="+mn-cs"/>
        </a:defRPr>
      </a:lvl1pPr>
      <a:lvl2pPr marL="257266" algn="l" defTabSz="514533" rtl="0" eaLnBrk="1" latinLnBrk="0" hangingPunct="1">
        <a:defRPr sz="1013" kern="1200">
          <a:solidFill>
            <a:schemeClr val="tx1"/>
          </a:solidFill>
          <a:latin typeface="+mn-lt"/>
          <a:ea typeface="+mn-ea"/>
          <a:cs typeface="+mn-cs"/>
        </a:defRPr>
      </a:lvl2pPr>
      <a:lvl3pPr marL="514533" algn="l" defTabSz="514533" rtl="0" eaLnBrk="1" latinLnBrk="0" hangingPunct="1">
        <a:defRPr sz="1013" kern="1200">
          <a:solidFill>
            <a:schemeClr val="tx1"/>
          </a:solidFill>
          <a:latin typeface="+mn-lt"/>
          <a:ea typeface="+mn-ea"/>
          <a:cs typeface="+mn-cs"/>
        </a:defRPr>
      </a:lvl3pPr>
      <a:lvl4pPr marL="771799" algn="l" defTabSz="514533" rtl="0" eaLnBrk="1" latinLnBrk="0" hangingPunct="1">
        <a:defRPr sz="1013" kern="1200">
          <a:solidFill>
            <a:schemeClr val="tx1"/>
          </a:solidFill>
          <a:latin typeface="+mn-lt"/>
          <a:ea typeface="+mn-ea"/>
          <a:cs typeface="+mn-cs"/>
        </a:defRPr>
      </a:lvl4pPr>
      <a:lvl5pPr marL="1029066" algn="l" defTabSz="514533" rtl="0" eaLnBrk="1" latinLnBrk="0" hangingPunct="1">
        <a:defRPr sz="1013" kern="1200">
          <a:solidFill>
            <a:schemeClr val="tx1"/>
          </a:solidFill>
          <a:latin typeface="+mn-lt"/>
          <a:ea typeface="+mn-ea"/>
          <a:cs typeface="+mn-cs"/>
        </a:defRPr>
      </a:lvl5pPr>
      <a:lvl6pPr marL="1286332" algn="l" defTabSz="514533" rtl="0" eaLnBrk="1" latinLnBrk="0" hangingPunct="1">
        <a:defRPr sz="1013" kern="1200">
          <a:solidFill>
            <a:schemeClr val="tx1"/>
          </a:solidFill>
          <a:latin typeface="+mn-lt"/>
          <a:ea typeface="+mn-ea"/>
          <a:cs typeface="+mn-cs"/>
        </a:defRPr>
      </a:lvl6pPr>
      <a:lvl7pPr marL="1543599" algn="l" defTabSz="514533" rtl="0" eaLnBrk="1" latinLnBrk="0" hangingPunct="1">
        <a:defRPr sz="1013" kern="1200">
          <a:solidFill>
            <a:schemeClr val="tx1"/>
          </a:solidFill>
          <a:latin typeface="+mn-lt"/>
          <a:ea typeface="+mn-ea"/>
          <a:cs typeface="+mn-cs"/>
        </a:defRPr>
      </a:lvl7pPr>
      <a:lvl8pPr marL="1800865" algn="l" defTabSz="514533" rtl="0" eaLnBrk="1" latinLnBrk="0" hangingPunct="1">
        <a:defRPr sz="1013" kern="1200">
          <a:solidFill>
            <a:schemeClr val="tx1"/>
          </a:solidFill>
          <a:latin typeface="+mn-lt"/>
          <a:ea typeface="+mn-ea"/>
          <a:cs typeface="+mn-cs"/>
        </a:defRPr>
      </a:lvl8pPr>
      <a:lvl9pPr marL="2058132" algn="l" defTabSz="514533"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0919EB5-C5D3-6B15-C591-5BBF33D4B554}"/>
              </a:ext>
            </a:extLst>
          </p:cNvPr>
          <p:cNvSpPr/>
          <p:nvPr/>
        </p:nvSpPr>
        <p:spPr>
          <a:xfrm>
            <a:off x="0" y="0"/>
            <a:ext cx="5145088" cy="7796212"/>
          </a:xfrm>
          <a:prstGeom prst="rect">
            <a:avLst/>
          </a:prstGeom>
          <a:gradFill flip="none" rotWithShape="1">
            <a:gsLst>
              <a:gs pos="0">
                <a:srgbClr val="040A16"/>
              </a:gs>
              <a:gs pos="50000">
                <a:schemeClr val="accent1">
                  <a:lumMod val="50000"/>
                  <a:shade val="67500"/>
                  <a:satMod val="115000"/>
                </a:schemeClr>
              </a:gs>
              <a:gs pos="100000">
                <a:schemeClr val="accent1">
                  <a:lumMod val="50000"/>
                  <a:shade val="100000"/>
                  <a:satMod val="115000"/>
                </a:schemeClr>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Montserrat" panose="00000500000000000000" pitchFamily="2" charset="0"/>
            </a:endParaRPr>
          </a:p>
        </p:txBody>
      </p:sp>
      <p:sp>
        <p:nvSpPr>
          <p:cNvPr id="6" name="Rectangle: Rounded Corners 5">
            <a:extLst>
              <a:ext uri="{FF2B5EF4-FFF2-40B4-BE49-F238E27FC236}">
                <a16:creationId xmlns:a16="http://schemas.microsoft.com/office/drawing/2014/main" id="{01D3E27C-9FA1-1417-F9AF-4EC8F47D5524}"/>
              </a:ext>
            </a:extLst>
          </p:cNvPr>
          <p:cNvSpPr/>
          <p:nvPr/>
        </p:nvSpPr>
        <p:spPr>
          <a:xfrm>
            <a:off x="80169" y="6237143"/>
            <a:ext cx="4959350" cy="1344145"/>
          </a:xfrm>
          <a:prstGeom prst="roundRect">
            <a:avLst/>
          </a:prstGeom>
          <a:gradFill flip="none" rotWithShape="1">
            <a:gsLst>
              <a:gs pos="0">
                <a:srgbClr val="F86906">
                  <a:alpha val="23000"/>
                </a:srgbClr>
              </a:gs>
              <a:gs pos="100000">
                <a:schemeClr val="accent1">
                  <a:tint val="23500"/>
                  <a:satMod val="160000"/>
                  <a:alpha val="0"/>
                </a:schemeClr>
              </a:gs>
            </a:gsLst>
            <a:lin ang="7800000" scaled="0"/>
            <a:tileRect/>
          </a:gradFill>
          <a:ln w="9525">
            <a:gradFill>
              <a:gsLst>
                <a:gs pos="0">
                  <a:schemeClr val="accent1">
                    <a:lumMod val="5000"/>
                    <a:lumOff val="95000"/>
                    <a:alpha val="91000"/>
                  </a:schemeClr>
                </a:gs>
                <a:gs pos="59000">
                  <a:schemeClr val="accent1">
                    <a:lumMod val="45000"/>
                    <a:lumOff val="55000"/>
                    <a:alpha val="47000"/>
                  </a:schemeClr>
                </a:gs>
                <a:gs pos="100000">
                  <a:schemeClr val="accent1">
                    <a:lumMod val="30000"/>
                    <a:lumOff val="70000"/>
                    <a:alpha val="63000"/>
                  </a:schemeClr>
                </a:gs>
              </a:gsLst>
              <a:lin ang="8400000" scaled="0"/>
            </a:gra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US">
              <a:latin typeface="Montserrat" panose="00000500000000000000" pitchFamily="2" charset="0"/>
            </a:endParaRPr>
          </a:p>
        </p:txBody>
      </p:sp>
      <p:sp>
        <p:nvSpPr>
          <p:cNvPr id="3" name="Rectangle: Rounded Corners 2">
            <a:extLst>
              <a:ext uri="{FF2B5EF4-FFF2-40B4-BE49-F238E27FC236}">
                <a16:creationId xmlns:a16="http://schemas.microsoft.com/office/drawing/2014/main" id="{804A7DC5-23D2-FCE3-5AD5-BFE5C537A6AF}"/>
              </a:ext>
            </a:extLst>
          </p:cNvPr>
          <p:cNvSpPr/>
          <p:nvPr/>
        </p:nvSpPr>
        <p:spPr>
          <a:xfrm>
            <a:off x="2601916" y="1437360"/>
            <a:ext cx="2433637" cy="2325997"/>
          </a:xfrm>
          <a:prstGeom prst="roundRect">
            <a:avLst>
              <a:gd name="adj" fmla="val 11249"/>
            </a:avLst>
          </a:prstGeom>
          <a:gradFill flip="none" rotWithShape="1">
            <a:gsLst>
              <a:gs pos="0">
                <a:srgbClr val="FEC107">
                  <a:alpha val="31000"/>
                </a:srgbClr>
              </a:gs>
              <a:gs pos="100000">
                <a:schemeClr val="accent1">
                  <a:tint val="23500"/>
                  <a:satMod val="160000"/>
                  <a:alpha val="0"/>
                </a:schemeClr>
              </a:gs>
            </a:gsLst>
            <a:lin ang="7200000" scaled="0"/>
            <a:tileRect/>
          </a:gradFill>
          <a:ln w="9525">
            <a:gradFill>
              <a:gsLst>
                <a:gs pos="0">
                  <a:schemeClr val="accent1">
                    <a:lumMod val="5000"/>
                    <a:lumOff val="95000"/>
                    <a:alpha val="91000"/>
                  </a:schemeClr>
                </a:gs>
                <a:gs pos="59000">
                  <a:schemeClr val="accent1">
                    <a:lumMod val="45000"/>
                    <a:lumOff val="55000"/>
                    <a:alpha val="47000"/>
                  </a:schemeClr>
                </a:gs>
                <a:gs pos="100000">
                  <a:schemeClr val="accent1">
                    <a:lumMod val="30000"/>
                    <a:lumOff val="70000"/>
                    <a:alpha val="63000"/>
                  </a:schemeClr>
                </a:gs>
              </a:gsLst>
              <a:lin ang="8400000" scaled="0"/>
            </a:gra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US">
              <a:latin typeface="Montserrat" panose="00000500000000000000" pitchFamily="2" charset="0"/>
            </a:endParaRPr>
          </a:p>
        </p:txBody>
      </p:sp>
      <p:sp>
        <p:nvSpPr>
          <p:cNvPr id="4" name="Rectangle: Rounded Corners 3">
            <a:extLst>
              <a:ext uri="{FF2B5EF4-FFF2-40B4-BE49-F238E27FC236}">
                <a16:creationId xmlns:a16="http://schemas.microsoft.com/office/drawing/2014/main" id="{B0B4EABB-28BD-918F-5764-13FAC61AAFB9}"/>
              </a:ext>
            </a:extLst>
          </p:cNvPr>
          <p:cNvSpPr/>
          <p:nvPr/>
        </p:nvSpPr>
        <p:spPr>
          <a:xfrm>
            <a:off x="105569" y="3831296"/>
            <a:ext cx="2424113" cy="2327747"/>
          </a:xfrm>
          <a:prstGeom prst="roundRect">
            <a:avLst>
              <a:gd name="adj" fmla="val 11618"/>
            </a:avLst>
          </a:prstGeom>
          <a:gradFill flip="none" rotWithShape="1">
            <a:gsLst>
              <a:gs pos="0">
                <a:srgbClr val="D6264E">
                  <a:alpha val="22000"/>
                </a:srgbClr>
              </a:gs>
              <a:gs pos="100000">
                <a:schemeClr val="accent1">
                  <a:tint val="23500"/>
                  <a:satMod val="160000"/>
                  <a:alpha val="0"/>
                </a:schemeClr>
              </a:gs>
            </a:gsLst>
            <a:lin ang="7200000" scaled="0"/>
            <a:tileRect/>
          </a:gradFill>
          <a:ln w="9525">
            <a:gradFill>
              <a:gsLst>
                <a:gs pos="0">
                  <a:schemeClr val="accent1">
                    <a:lumMod val="5000"/>
                    <a:lumOff val="95000"/>
                    <a:alpha val="91000"/>
                  </a:schemeClr>
                </a:gs>
                <a:gs pos="59000">
                  <a:schemeClr val="accent1">
                    <a:lumMod val="45000"/>
                    <a:lumOff val="55000"/>
                    <a:alpha val="47000"/>
                  </a:schemeClr>
                </a:gs>
                <a:gs pos="100000">
                  <a:schemeClr val="accent1">
                    <a:lumMod val="30000"/>
                    <a:lumOff val="70000"/>
                    <a:alpha val="63000"/>
                  </a:schemeClr>
                </a:gs>
              </a:gsLst>
              <a:lin ang="8400000" scaled="0"/>
            </a:gra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US">
              <a:latin typeface="Montserrat" panose="00000500000000000000" pitchFamily="2" charset="0"/>
            </a:endParaRPr>
          </a:p>
        </p:txBody>
      </p:sp>
      <p:sp>
        <p:nvSpPr>
          <p:cNvPr id="5" name="Rectangle: Rounded Corners 4">
            <a:extLst>
              <a:ext uri="{FF2B5EF4-FFF2-40B4-BE49-F238E27FC236}">
                <a16:creationId xmlns:a16="http://schemas.microsoft.com/office/drawing/2014/main" id="{1ABCE9CD-2D1A-AD4C-E97F-311DCBCC487E}"/>
              </a:ext>
            </a:extLst>
          </p:cNvPr>
          <p:cNvSpPr/>
          <p:nvPr/>
        </p:nvSpPr>
        <p:spPr>
          <a:xfrm>
            <a:off x="2601916" y="3831296"/>
            <a:ext cx="2415381" cy="2327747"/>
          </a:xfrm>
          <a:prstGeom prst="roundRect">
            <a:avLst>
              <a:gd name="adj" fmla="val 12362"/>
            </a:avLst>
          </a:prstGeom>
          <a:gradFill flip="none" rotWithShape="1">
            <a:gsLst>
              <a:gs pos="0">
                <a:srgbClr val="2BD83F">
                  <a:alpha val="22000"/>
                </a:srgbClr>
              </a:gs>
              <a:gs pos="100000">
                <a:schemeClr val="accent1">
                  <a:tint val="23500"/>
                  <a:satMod val="160000"/>
                  <a:alpha val="0"/>
                </a:schemeClr>
              </a:gs>
            </a:gsLst>
            <a:lin ang="7200000" scaled="0"/>
            <a:tileRect/>
          </a:gradFill>
          <a:ln w="9525">
            <a:gradFill>
              <a:gsLst>
                <a:gs pos="0">
                  <a:schemeClr val="accent1">
                    <a:lumMod val="5000"/>
                    <a:lumOff val="95000"/>
                    <a:alpha val="91000"/>
                  </a:schemeClr>
                </a:gs>
                <a:gs pos="59000">
                  <a:schemeClr val="accent1">
                    <a:lumMod val="45000"/>
                    <a:lumOff val="55000"/>
                    <a:alpha val="47000"/>
                  </a:schemeClr>
                </a:gs>
                <a:gs pos="100000">
                  <a:schemeClr val="accent1">
                    <a:lumMod val="30000"/>
                    <a:lumOff val="70000"/>
                    <a:alpha val="63000"/>
                  </a:schemeClr>
                </a:gs>
              </a:gsLst>
              <a:lin ang="8400000" scaled="0"/>
            </a:gra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US">
              <a:latin typeface="Montserrat" panose="00000500000000000000" pitchFamily="2" charset="0"/>
            </a:endParaRPr>
          </a:p>
        </p:txBody>
      </p:sp>
      <p:sp>
        <p:nvSpPr>
          <p:cNvPr id="2" name="Rectangle: Rounded Corners 1">
            <a:extLst>
              <a:ext uri="{FF2B5EF4-FFF2-40B4-BE49-F238E27FC236}">
                <a16:creationId xmlns:a16="http://schemas.microsoft.com/office/drawing/2014/main" id="{E46F75BC-A0B2-ACEB-D602-0A94EA336B85}"/>
              </a:ext>
            </a:extLst>
          </p:cNvPr>
          <p:cNvSpPr/>
          <p:nvPr/>
        </p:nvSpPr>
        <p:spPr>
          <a:xfrm>
            <a:off x="105569" y="1437360"/>
            <a:ext cx="2424113" cy="2325997"/>
          </a:xfrm>
          <a:prstGeom prst="roundRect">
            <a:avLst>
              <a:gd name="adj" fmla="val 10346"/>
            </a:avLst>
          </a:prstGeom>
          <a:gradFill flip="none" rotWithShape="1">
            <a:gsLst>
              <a:gs pos="0">
                <a:srgbClr val="00B0F0">
                  <a:alpha val="8000"/>
                </a:srgbClr>
              </a:gs>
              <a:gs pos="100000">
                <a:schemeClr val="accent1">
                  <a:tint val="23500"/>
                  <a:satMod val="160000"/>
                  <a:alpha val="0"/>
                </a:schemeClr>
              </a:gs>
            </a:gsLst>
            <a:lin ang="7200000" scaled="0"/>
            <a:tileRect/>
          </a:gradFill>
          <a:ln w="9525">
            <a:gradFill>
              <a:gsLst>
                <a:gs pos="0">
                  <a:schemeClr val="accent1">
                    <a:lumMod val="5000"/>
                    <a:lumOff val="95000"/>
                    <a:alpha val="91000"/>
                  </a:schemeClr>
                </a:gs>
                <a:gs pos="59000">
                  <a:schemeClr val="accent1">
                    <a:lumMod val="45000"/>
                    <a:lumOff val="55000"/>
                    <a:alpha val="47000"/>
                  </a:schemeClr>
                </a:gs>
                <a:gs pos="100000">
                  <a:schemeClr val="accent1">
                    <a:lumMod val="30000"/>
                    <a:lumOff val="70000"/>
                    <a:alpha val="63000"/>
                  </a:schemeClr>
                </a:gs>
              </a:gsLst>
              <a:lin ang="8400000" scaled="0"/>
            </a:gra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US">
              <a:latin typeface="Montserrat" panose="00000500000000000000" pitchFamily="2" charset="0"/>
            </a:endParaRPr>
          </a:p>
        </p:txBody>
      </p:sp>
      <p:sp>
        <p:nvSpPr>
          <p:cNvPr id="2051" name="Google Shape;111;p6">
            <a:extLst>
              <a:ext uri="{FF2B5EF4-FFF2-40B4-BE49-F238E27FC236}">
                <a16:creationId xmlns:a16="http://schemas.microsoft.com/office/drawing/2014/main" id="{71C1AE8B-4C33-6166-8241-AABD1C2F679A}"/>
              </a:ext>
            </a:extLst>
          </p:cNvPr>
          <p:cNvSpPr txBox="1">
            <a:spLocks noChangeArrowheads="1"/>
          </p:cNvSpPr>
          <p:nvPr/>
        </p:nvSpPr>
        <p:spPr bwMode="auto">
          <a:xfrm>
            <a:off x="427832" y="306752"/>
            <a:ext cx="4173537" cy="492125"/>
          </a:xfrm>
          <a:prstGeom prst="rect">
            <a:avLst/>
          </a:prstGeom>
          <a:noFill/>
          <a:ln>
            <a:noFill/>
          </a:ln>
        </p:spPr>
        <p:txBody>
          <a:bodyPr lIns="91425" tIns="45700" rIns="91425" bIns="45700" anchor="ctr"/>
          <a:lstStyle>
            <a:lvl1pPr defTabSz="514350">
              <a:lnSpc>
                <a:spcPct val="90000"/>
              </a:lnSpc>
              <a:spcBef>
                <a:spcPts val="563"/>
              </a:spcBef>
              <a:buFont typeface="Arial" panose="020B0604020202020204" pitchFamily="34" charset="0"/>
              <a:buChar char="•"/>
              <a:defRPr sz="1500">
                <a:solidFill>
                  <a:schemeClr val="tx1"/>
                </a:solidFill>
                <a:latin typeface="Calibri" panose="020F0502020204030204" pitchFamily="34" charset="0"/>
              </a:defRPr>
            </a:lvl1pPr>
            <a:lvl2pPr marL="742950" indent="-285750" defTabSz="514350">
              <a:lnSpc>
                <a:spcPct val="90000"/>
              </a:lnSpc>
              <a:spcBef>
                <a:spcPts val="275"/>
              </a:spcBef>
              <a:buFont typeface="Arial" panose="020B0604020202020204" pitchFamily="34" charset="0"/>
              <a:buChar char="•"/>
              <a:defRPr sz="1300">
                <a:solidFill>
                  <a:schemeClr val="tx1"/>
                </a:solidFill>
                <a:latin typeface="Calibri" panose="020F0502020204030204" pitchFamily="34" charset="0"/>
              </a:defRPr>
            </a:lvl2pPr>
            <a:lvl3pPr marL="1143000" indent="-228600" defTabSz="514350">
              <a:lnSpc>
                <a:spcPct val="90000"/>
              </a:lnSpc>
              <a:spcBef>
                <a:spcPts val="275"/>
              </a:spcBef>
              <a:buFont typeface="Arial" panose="020B0604020202020204" pitchFamily="34" charset="0"/>
              <a:buChar char="•"/>
              <a:defRPr sz="1100">
                <a:solidFill>
                  <a:schemeClr val="tx1"/>
                </a:solidFill>
                <a:latin typeface="Calibri" panose="020F0502020204030204" pitchFamily="34" charset="0"/>
              </a:defRPr>
            </a:lvl3pPr>
            <a:lvl4pPr marL="1600200" indent="-228600" defTabSz="514350">
              <a:lnSpc>
                <a:spcPct val="90000"/>
              </a:lnSpc>
              <a:spcBef>
                <a:spcPts val="275"/>
              </a:spcBef>
              <a:buFont typeface="Arial" panose="020B0604020202020204" pitchFamily="34" charset="0"/>
              <a:buChar char="•"/>
              <a:defRPr sz="1000">
                <a:solidFill>
                  <a:schemeClr val="tx1"/>
                </a:solidFill>
                <a:latin typeface="Calibri" panose="020F0502020204030204" pitchFamily="34" charset="0"/>
              </a:defRPr>
            </a:lvl4pPr>
            <a:lvl5pPr marL="2057400" indent="-228600" defTabSz="514350">
              <a:lnSpc>
                <a:spcPct val="90000"/>
              </a:lnSpc>
              <a:spcBef>
                <a:spcPts val="275"/>
              </a:spcBef>
              <a:buFont typeface="Arial" panose="020B0604020202020204" pitchFamily="34" charset="0"/>
              <a:buChar char="•"/>
              <a:defRPr sz="1000">
                <a:solidFill>
                  <a:schemeClr val="tx1"/>
                </a:solidFill>
                <a:latin typeface="Calibri" panose="020F0502020204030204" pitchFamily="34" charset="0"/>
              </a:defRPr>
            </a:lvl5pPr>
            <a:lvl6pPr marL="2514600" indent="-228600" defTabSz="51435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6pPr>
            <a:lvl7pPr marL="2971800" indent="-228600" defTabSz="51435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7pPr>
            <a:lvl8pPr marL="3429000" indent="-228600" defTabSz="51435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8pPr>
            <a:lvl9pPr marL="3886200" indent="-228600" defTabSz="51435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9pPr>
          </a:lstStyle>
          <a:p>
            <a:pPr algn="ctr" eaLnBrk="1" hangingPunct="1">
              <a:spcBef>
                <a:spcPct val="0"/>
              </a:spcBef>
              <a:buClr>
                <a:srgbClr val="06549C"/>
              </a:buClr>
              <a:buSzPts val="3600"/>
              <a:buFont typeface="Open Sans" pitchFamily="2" charset="0"/>
              <a:buNone/>
              <a:defRPr/>
            </a:pPr>
            <a:r>
              <a:rPr lang="en-US" altLang="pt-BR" sz="2800" b="1" dirty="0" err="1">
                <a:solidFill>
                  <a:schemeClr val="bg1"/>
                </a:solidFill>
                <a:latin typeface="Montserrat" panose="00000500000000000000" pitchFamily="2" charset="0"/>
                <a:cs typeface="Open Sans" pitchFamily="2" charset="0"/>
                <a:sym typeface="Open Sans" pitchFamily="2" charset="0"/>
              </a:rPr>
              <a:t>Título</a:t>
            </a:r>
            <a:r>
              <a:rPr lang="en-US" altLang="pt-BR" sz="2800" b="1" dirty="0">
                <a:solidFill>
                  <a:schemeClr val="bg1"/>
                </a:solidFill>
                <a:latin typeface="Montserrat" panose="00000500000000000000" pitchFamily="2" charset="0"/>
                <a:cs typeface="Open Sans" pitchFamily="2" charset="0"/>
                <a:sym typeface="Open Sans" pitchFamily="2" charset="0"/>
              </a:rPr>
              <a:t> do </a:t>
            </a:r>
            <a:r>
              <a:rPr lang="en-US" altLang="pt-BR" sz="2800" b="1" dirty="0" err="1">
                <a:solidFill>
                  <a:schemeClr val="bg1"/>
                </a:solidFill>
                <a:latin typeface="Montserrat" panose="00000500000000000000" pitchFamily="2" charset="0"/>
                <a:cs typeface="Open Sans" pitchFamily="2" charset="0"/>
                <a:sym typeface="Open Sans" pitchFamily="2" charset="0"/>
              </a:rPr>
              <a:t>Trabalho</a:t>
            </a:r>
            <a:endParaRPr lang="en-US" altLang="pt-BR" sz="2800" dirty="0">
              <a:solidFill>
                <a:schemeClr val="bg1"/>
              </a:solidFill>
              <a:latin typeface="Montserrat" panose="00000500000000000000" pitchFamily="2" charset="0"/>
            </a:endParaRPr>
          </a:p>
        </p:txBody>
      </p:sp>
      <p:sp>
        <p:nvSpPr>
          <p:cNvPr id="2052" name="Google Shape;112;p6">
            <a:extLst>
              <a:ext uri="{FF2B5EF4-FFF2-40B4-BE49-F238E27FC236}">
                <a16:creationId xmlns:a16="http://schemas.microsoft.com/office/drawing/2014/main" id="{A21FC5F1-8A1B-BB03-2669-021BC9D6500A}"/>
              </a:ext>
            </a:extLst>
          </p:cNvPr>
          <p:cNvSpPr txBox="1">
            <a:spLocks noChangeArrowheads="1"/>
          </p:cNvSpPr>
          <p:nvPr/>
        </p:nvSpPr>
        <p:spPr bwMode="auto">
          <a:xfrm>
            <a:off x="890588" y="630914"/>
            <a:ext cx="3200400" cy="492125"/>
          </a:xfrm>
          <a:prstGeom prst="rect">
            <a:avLst/>
          </a:prstGeom>
          <a:noFill/>
          <a:ln>
            <a:noFill/>
          </a:ln>
        </p:spPr>
        <p:txBody>
          <a:bodyPr lIns="91425" tIns="45700" rIns="91425" bIns="45700"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90000"/>
              </a:lnSpc>
              <a:buClr>
                <a:srgbClr val="06549C"/>
              </a:buClr>
              <a:buSzPts val="2400"/>
              <a:buFont typeface="Open Sans" pitchFamily="2" charset="0"/>
              <a:buNone/>
              <a:defRPr/>
            </a:pPr>
            <a:r>
              <a:rPr lang="en-US" altLang="pt-BR" sz="1200" dirty="0" err="1">
                <a:solidFill>
                  <a:schemeClr val="bg1"/>
                </a:solidFill>
                <a:latin typeface="Montserrat" panose="00000500000000000000" pitchFamily="2" charset="0"/>
                <a:cs typeface="Open Sans" pitchFamily="2" charset="0"/>
                <a:sym typeface="Open Sans" pitchFamily="2" charset="0"/>
              </a:rPr>
              <a:t>Autores</a:t>
            </a:r>
            <a:r>
              <a:rPr lang="en-US" altLang="pt-BR" sz="1200" dirty="0">
                <a:solidFill>
                  <a:schemeClr val="bg1"/>
                </a:solidFill>
                <a:latin typeface="Montserrat" panose="00000500000000000000" pitchFamily="2" charset="0"/>
                <a:cs typeface="Open Sans" pitchFamily="2" charset="0"/>
                <a:sym typeface="Open Sans" pitchFamily="2" charset="0"/>
              </a:rPr>
              <a:t> e </a:t>
            </a:r>
            <a:r>
              <a:rPr lang="en-US" altLang="pt-BR" sz="1200" dirty="0" err="1">
                <a:solidFill>
                  <a:schemeClr val="bg1"/>
                </a:solidFill>
                <a:latin typeface="Montserrat" panose="00000500000000000000" pitchFamily="2" charset="0"/>
                <a:cs typeface="Open Sans" pitchFamily="2" charset="0"/>
                <a:sym typeface="Open Sans" pitchFamily="2" charset="0"/>
              </a:rPr>
              <a:t>Instituição</a:t>
            </a:r>
            <a:endParaRPr lang="pt-BR" altLang="pt-BR" sz="1200" dirty="0">
              <a:solidFill>
                <a:schemeClr val="bg1"/>
              </a:solidFill>
              <a:latin typeface="Montserrat" panose="00000500000000000000" pitchFamily="2" charset="0"/>
            </a:endParaRPr>
          </a:p>
        </p:txBody>
      </p:sp>
      <p:sp>
        <p:nvSpPr>
          <p:cNvPr id="35" name="CaixaDeTexto 11">
            <a:extLst>
              <a:ext uri="{FF2B5EF4-FFF2-40B4-BE49-F238E27FC236}">
                <a16:creationId xmlns:a16="http://schemas.microsoft.com/office/drawing/2014/main" id="{B24F7672-9CFB-A199-C9A8-BCC29B87A9CB}"/>
              </a:ext>
            </a:extLst>
          </p:cNvPr>
          <p:cNvSpPr txBox="1"/>
          <p:nvPr/>
        </p:nvSpPr>
        <p:spPr>
          <a:xfrm>
            <a:off x="159559" y="1909936"/>
            <a:ext cx="2308210" cy="1323439"/>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pt-BR" sz="1000" dirty="0" err="1">
                <a:solidFill>
                  <a:schemeClr val="bg1"/>
                </a:solidFill>
                <a:latin typeface="Montserrat" panose="00000500000000000000" pitchFamily="2" charset="0"/>
              </a:rPr>
              <a:t>Lorem</a:t>
            </a:r>
            <a:r>
              <a:rPr lang="pt-BR" sz="1000" dirty="0">
                <a:solidFill>
                  <a:schemeClr val="bg1"/>
                </a:solidFill>
                <a:latin typeface="Montserrat" panose="00000500000000000000" pitchFamily="2" charset="0"/>
              </a:rPr>
              <a:t> ipsum </a:t>
            </a:r>
            <a:r>
              <a:rPr lang="pt-BR" sz="1000" dirty="0" err="1">
                <a:solidFill>
                  <a:schemeClr val="bg1"/>
                </a:solidFill>
                <a:latin typeface="Montserrat" panose="00000500000000000000" pitchFamily="2" charset="0"/>
              </a:rPr>
              <a:t>dolor</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sit</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amet</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consectetur</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adipiscing</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elit</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sed</a:t>
            </a:r>
            <a:r>
              <a:rPr lang="pt-BR" sz="1000" dirty="0">
                <a:solidFill>
                  <a:schemeClr val="bg1"/>
                </a:solidFill>
                <a:latin typeface="Montserrat" panose="00000500000000000000" pitchFamily="2" charset="0"/>
              </a:rPr>
              <a:t> do </a:t>
            </a:r>
            <a:r>
              <a:rPr lang="pt-BR" sz="1000" dirty="0" err="1">
                <a:solidFill>
                  <a:schemeClr val="bg1"/>
                </a:solidFill>
                <a:latin typeface="Montserrat" panose="00000500000000000000" pitchFamily="2" charset="0"/>
              </a:rPr>
              <a:t>eiusmod</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tempor</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incididunt</a:t>
            </a:r>
            <a:r>
              <a:rPr lang="pt-BR" sz="1000" dirty="0">
                <a:solidFill>
                  <a:schemeClr val="bg1"/>
                </a:solidFill>
                <a:latin typeface="Montserrat" panose="00000500000000000000" pitchFamily="2" charset="0"/>
              </a:rPr>
              <a:t> ut labore et </a:t>
            </a:r>
            <a:r>
              <a:rPr lang="pt-BR" sz="1000" dirty="0" err="1">
                <a:solidFill>
                  <a:schemeClr val="bg1"/>
                </a:solidFill>
                <a:latin typeface="Montserrat" panose="00000500000000000000" pitchFamily="2" charset="0"/>
              </a:rPr>
              <a:t>dolore</a:t>
            </a:r>
            <a:r>
              <a:rPr lang="pt-BR" sz="1000" dirty="0">
                <a:solidFill>
                  <a:schemeClr val="bg1"/>
                </a:solidFill>
                <a:latin typeface="Montserrat" panose="00000500000000000000" pitchFamily="2" charset="0"/>
              </a:rPr>
              <a:t> magna </a:t>
            </a:r>
            <a:r>
              <a:rPr lang="pt-BR" sz="1000" dirty="0" err="1">
                <a:solidFill>
                  <a:schemeClr val="bg1"/>
                </a:solidFill>
                <a:latin typeface="Montserrat" panose="00000500000000000000" pitchFamily="2" charset="0"/>
              </a:rPr>
              <a:t>aliqua</a:t>
            </a:r>
            <a:r>
              <a:rPr lang="pt-BR" sz="1000" dirty="0">
                <a:solidFill>
                  <a:schemeClr val="bg1"/>
                </a:solidFill>
                <a:latin typeface="Montserrat" panose="00000500000000000000" pitchFamily="2" charset="0"/>
              </a:rPr>
              <a:t>. Ut enim ad minim veniam, quis nostrud exercitation ullamco laboris nisi ut aliquip ex ea commodo consequat. </a:t>
            </a:r>
            <a:endParaRPr lang="pt-BR" sz="1000" dirty="0">
              <a:solidFill>
                <a:schemeClr val="bg1"/>
              </a:solidFill>
              <a:latin typeface="Montserrat" panose="00000500000000000000" pitchFamily="2" charset="0"/>
              <a:ea typeface="Lato" panose="020F0502020204030203" pitchFamily="34" charset="0"/>
              <a:cs typeface="Lato" panose="020F0502020204030203" pitchFamily="34" charset="0"/>
            </a:endParaRPr>
          </a:p>
        </p:txBody>
      </p:sp>
      <p:sp>
        <p:nvSpPr>
          <p:cNvPr id="2054" name="CaixaDeTexto 5">
            <a:extLst>
              <a:ext uri="{FF2B5EF4-FFF2-40B4-BE49-F238E27FC236}">
                <a16:creationId xmlns:a16="http://schemas.microsoft.com/office/drawing/2014/main" id="{85EF93DD-8128-D11A-C59F-F870DFF10AC3}"/>
              </a:ext>
            </a:extLst>
          </p:cNvPr>
          <p:cNvSpPr txBox="1">
            <a:spLocks noChangeArrowheads="1"/>
          </p:cNvSpPr>
          <p:nvPr/>
        </p:nvSpPr>
        <p:spPr bwMode="auto">
          <a:xfrm>
            <a:off x="134146" y="1602082"/>
            <a:ext cx="2424113" cy="369888"/>
          </a:xfrm>
          <a:prstGeom prst="rect">
            <a:avLst/>
          </a:prstGeom>
          <a:noFill/>
          <a:ln>
            <a:noFill/>
          </a:ln>
        </p:spPr>
        <p:txBody>
          <a:bodyPr>
            <a:spAutoFit/>
          </a:bodyPr>
          <a:lstStyle>
            <a:lvl1pPr>
              <a:lnSpc>
                <a:spcPct val="90000"/>
              </a:lnSpc>
              <a:spcBef>
                <a:spcPts val="563"/>
              </a:spcBef>
              <a:buFont typeface="Arial" panose="020B0604020202020204" pitchFamily="34" charset="0"/>
              <a:buChar char="•"/>
              <a:defRPr sz="1500">
                <a:solidFill>
                  <a:schemeClr val="tx1"/>
                </a:solidFill>
                <a:latin typeface="Calibri" panose="020F0502020204030204" pitchFamily="34" charset="0"/>
              </a:defRPr>
            </a:lvl1pPr>
            <a:lvl2pPr marL="385763" indent="-128588">
              <a:lnSpc>
                <a:spcPct val="90000"/>
              </a:lnSpc>
              <a:spcBef>
                <a:spcPts val="275"/>
              </a:spcBef>
              <a:buFont typeface="Arial" panose="020B0604020202020204" pitchFamily="34" charset="0"/>
              <a:buChar char="•"/>
              <a:defRPr sz="1300">
                <a:solidFill>
                  <a:schemeClr val="tx1"/>
                </a:solidFill>
                <a:latin typeface="Calibri" panose="020F0502020204030204" pitchFamily="34" charset="0"/>
              </a:defRPr>
            </a:lvl2pPr>
            <a:lvl3pPr marL="642938" indent="-128588">
              <a:lnSpc>
                <a:spcPct val="90000"/>
              </a:lnSpc>
              <a:spcBef>
                <a:spcPts val="275"/>
              </a:spcBef>
              <a:buFont typeface="Arial" panose="020B0604020202020204" pitchFamily="34" charset="0"/>
              <a:buChar char="•"/>
              <a:defRPr sz="1100">
                <a:solidFill>
                  <a:schemeClr val="tx1"/>
                </a:solidFill>
                <a:latin typeface="Calibri" panose="020F0502020204030204" pitchFamily="34" charset="0"/>
              </a:defRPr>
            </a:lvl3pPr>
            <a:lvl4pPr marL="900113" indent="-128588">
              <a:lnSpc>
                <a:spcPct val="90000"/>
              </a:lnSpc>
              <a:spcBef>
                <a:spcPts val="275"/>
              </a:spcBef>
              <a:buFont typeface="Arial" panose="020B0604020202020204" pitchFamily="34" charset="0"/>
              <a:buChar char="•"/>
              <a:defRPr sz="1000">
                <a:solidFill>
                  <a:schemeClr val="tx1"/>
                </a:solidFill>
                <a:latin typeface="Calibri" panose="020F0502020204030204" pitchFamily="34" charset="0"/>
              </a:defRPr>
            </a:lvl4pPr>
            <a:lvl5pPr marL="1157288" indent="-128588">
              <a:lnSpc>
                <a:spcPct val="90000"/>
              </a:lnSpc>
              <a:spcBef>
                <a:spcPts val="275"/>
              </a:spcBef>
              <a:buFont typeface="Arial" panose="020B0604020202020204" pitchFamily="34" charset="0"/>
              <a:buChar char="•"/>
              <a:defRPr sz="1000">
                <a:solidFill>
                  <a:schemeClr val="tx1"/>
                </a:solidFill>
                <a:latin typeface="Calibri" panose="020F0502020204030204" pitchFamily="34" charset="0"/>
              </a:defRPr>
            </a:lvl5pPr>
            <a:lvl6pPr marL="16144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6pPr>
            <a:lvl7pPr marL="20716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7pPr>
            <a:lvl8pPr marL="25288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8pPr>
            <a:lvl9pPr marL="29860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9pPr>
          </a:lstStyle>
          <a:p>
            <a:pPr indent="57150" eaLnBrk="1" hangingPunct="1">
              <a:lnSpc>
                <a:spcPct val="100000"/>
              </a:lnSpc>
              <a:spcBef>
                <a:spcPct val="0"/>
              </a:spcBef>
              <a:buFontTx/>
              <a:buNone/>
              <a:defRPr/>
            </a:pPr>
            <a:r>
              <a:rPr lang="pt-BR" altLang="pt-BR" sz="1800" b="1" dirty="0">
                <a:solidFill>
                  <a:srgbClr val="00B0F0"/>
                </a:solidFill>
                <a:latin typeface="Montserrat" panose="00000500000000000000" pitchFamily="2" charset="0"/>
                <a:ea typeface="Lato" panose="020F0502020204030203" pitchFamily="34" charset="0"/>
                <a:cs typeface="Lato" panose="020F0502020204030203" pitchFamily="34" charset="0"/>
              </a:rPr>
              <a:t>Introdução</a:t>
            </a:r>
          </a:p>
        </p:txBody>
      </p:sp>
      <p:sp>
        <p:nvSpPr>
          <p:cNvPr id="42" name="CaixaDeTexto 11">
            <a:extLst>
              <a:ext uri="{FF2B5EF4-FFF2-40B4-BE49-F238E27FC236}">
                <a16:creationId xmlns:a16="http://schemas.microsoft.com/office/drawing/2014/main" id="{5290DD5E-3DEB-C80D-435F-8927006CB02C}"/>
              </a:ext>
            </a:extLst>
          </p:cNvPr>
          <p:cNvSpPr txBox="1"/>
          <p:nvPr/>
        </p:nvSpPr>
        <p:spPr>
          <a:xfrm>
            <a:off x="2680334" y="1909936"/>
            <a:ext cx="2265522" cy="1477328"/>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pt-BR" sz="1000" dirty="0" err="1">
                <a:solidFill>
                  <a:schemeClr val="bg1"/>
                </a:solidFill>
                <a:latin typeface="Montserrat" panose="00000500000000000000" pitchFamily="2" charset="0"/>
              </a:rPr>
              <a:t>Lorem</a:t>
            </a:r>
            <a:r>
              <a:rPr lang="pt-BR" sz="1000" dirty="0">
                <a:solidFill>
                  <a:schemeClr val="bg1"/>
                </a:solidFill>
                <a:latin typeface="Montserrat" panose="00000500000000000000" pitchFamily="2" charset="0"/>
              </a:rPr>
              <a:t> ipsum </a:t>
            </a:r>
            <a:r>
              <a:rPr lang="pt-BR" sz="1000" dirty="0" err="1">
                <a:solidFill>
                  <a:schemeClr val="bg1"/>
                </a:solidFill>
                <a:latin typeface="Montserrat" panose="00000500000000000000" pitchFamily="2" charset="0"/>
              </a:rPr>
              <a:t>dolor</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sit</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amet</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consectetur</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adipiscing</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elit</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sed</a:t>
            </a:r>
            <a:r>
              <a:rPr lang="pt-BR" sz="1000" dirty="0">
                <a:solidFill>
                  <a:schemeClr val="bg1"/>
                </a:solidFill>
                <a:latin typeface="Montserrat" panose="00000500000000000000" pitchFamily="2" charset="0"/>
              </a:rPr>
              <a:t> do </a:t>
            </a:r>
            <a:r>
              <a:rPr lang="pt-BR" sz="1000" dirty="0" err="1">
                <a:solidFill>
                  <a:schemeClr val="bg1"/>
                </a:solidFill>
                <a:latin typeface="Montserrat" panose="00000500000000000000" pitchFamily="2" charset="0"/>
              </a:rPr>
              <a:t>eiusmod</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tempor</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incididunt</a:t>
            </a:r>
            <a:r>
              <a:rPr lang="pt-BR" sz="1000" dirty="0">
                <a:solidFill>
                  <a:schemeClr val="bg1"/>
                </a:solidFill>
                <a:latin typeface="Montserrat" panose="00000500000000000000" pitchFamily="2" charset="0"/>
              </a:rPr>
              <a:t> ut labore et </a:t>
            </a:r>
            <a:r>
              <a:rPr lang="pt-BR" sz="1000" dirty="0" err="1">
                <a:solidFill>
                  <a:schemeClr val="bg1"/>
                </a:solidFill>
                <a:latin typeface="Montserrat" panose="00000500000000000000" pitchFamily="2" charset="0"/>
              </a:rPr>
              <a:t>dolore</a:t>
            </a:r>
            <a:r>
              <a:rPr lang="pt-BR" sz="1000" dirty="0">
                <a:solidFill>
                  <a:schemeClr val="bg1"/>
                </a:solidFill>
                <a:latin typeface="Montserrat" panose="00000500000000000000" pitchFamily="2" charset="0"/>
              </a:rPr>
              <a:t> magna </a:t>
            </a:r>
            <a:r>
              <a:rPr lang="pt-BR" sz="1000" dirty="0" err="1">
                <a:solidFill>
                  <a:schemeClr val="bg1"/>
                </a:solidFill>
                <a:latin typeface="Montserrat" panose="00000500000000000000" pitchFamily="2" charset="0"/>
              </a:rPr>
              <a:t>aliqua</a:t>
            </a:r>
            <a:r>
              <a:rPr lang="pt-BR" sz="1000" dirty="0">
                <a:solidFill>
                  <a:schemeClr val="bg1"/>
                </a:solidFill>
                <a:latin typeface="Montserrat" panose="00000500000000000000" pitchFamily="2" charset="0"/>
              </a:rPr>
              <a:t>. Ut enim ad minim veniam, quis nostrud exercitation ullamco laboris nisi ut aliquip ex ea commodo consequat. </a:t>
            </a:r>
            <a:endParaRPr lang="pt-BR" sz="1000" dirty="0">
              <a:solidFill>
                <a:schemeClr val="bg1"/>
              </a:solidFill>
              <a:latin typeface="Montserrat" panose="00000500000000000000" pitchFamily="2" charset="0"/>
              <a:ea typeface="Lato" panose="020F0502020204030203" pitchFamily="34" charset="0"/>
              <a:cs typeface="Lato" panose="020F0502020204030203" pitchFamily="34" charset="0"/>
            </a:endParaRPr>
          </a:p>
        </p:txBody>
      </p:sp>
      <p:sp>
        <p:nvSpPr>
          <p:cNvPr id="2056" name="CaixaDeTexto 5">
            <a:extLst>
              <a:ext uri="{FF2B5EF4-FFF2-40B4-BE49-F238E27FC236}">
                <a16:creationId xmlns:a16="http://schemas.microsoft.com/office/drawing/2014/main" id="{483CA6EA-2AD6-6273-C822-E345755540EA}"/>
              </a:ext>
            </a:extLst>
          </p:cNvPr>
          <p:cNvSpPr txBox="1">
            <a:spLocks noChangeArrowheads="1"/>
          </p:cNvSpPr>
          <p:nvPr/>
        </p:nvSpPr>
        <p:spPr bwMode="auto">
          <a:xfrm>
            <a:off x="2609059" y="1582937"/>
            <a:ext cx="2433637" cy="369887"/>
          </a:xfrm>
          <a:prstGeom prst="rect">
            <a:avLst/>
          </a:prstGeom>
          <a:noFill/>
          <a:ln>
            <a:noFill/>
          </a:ln>
        </p:spPr>
        <p:txBody>
          <a:bodyPr>
            <a:spAutoFit/>
          </a:bodyPr>
          <a:lstStyle>
            <a:lvl1pPr>
              <a:lnSpc>
                <a:spcPct val="90000"/>
              </a:lnSpc>
              <a:spcBef>
                <a:spcPts val="563"/>
              </a:spcBef>
              <a:buFont typeface="Arial" panose="020B0604020202020204" pitchFamily="34" charset="0"/>
              <a:buChar char="•"/>
              <a:defRPr sz="1500">
                <a:solidFill>
                  <a:schemeClr val="tx1"/>
                </a:solidFill>
                <a:latin typeface="Calibri" panose="020F0502020204030204" pitchFamily="34" charset="0"/>
              </a:defRPr>
            </a:lvl1pPr>
            <a:lvl2pPr marL="385763" indent="-128588">
              <a:lnSpc>
                <a:spcPct val="90000"/>
              </a:lnSpc>
              <a:spcBef>
                <a:spcPts val="275"/>
              </a:spcBef>
              <a:buFont typeface="Arial" panose="020B0604020202020204" pitchFamily="34" charset="0"/>
              <a:buChar char="•"/>
              <a:defRPr sz="1300">
                <a:solidFill>
                  <a:schemeClr val="tx1"/>
                </a:solidFill>
                <a:latin typeface="Calibri" panose="020F0502020204030204" pitchFamily="34" charset="0"/>
              </a:defRPr>
            </a:lvl2pPr>
            <a:lvl3pPr marL="642938" indent="-128588">
              <a:lnSpc>
                <a:spcPct val="90000"/>
              </a:lnSpc>
              <a:spcBef>
                <a:spcPts val="275"/>
              </a:spcBef>
              <a:buFont typeface="Arial" panose="020B0604020202020204" pitchFamily="34" charset="0"/>
              <a:buChar char="•"/>
              <a:defRPr sz="1100">
                <a:solidFill>
                  <a:schemeClr val="tx1"/>
                </a:solidFill>
                <a:latin typeface="Calibri" panose="020F0502020204030204" pitchFamily="34" charset="0"/>
              </a:defRPr>
            </a:lvl3pPr>
            <a:lvl4pPr marL="900113" indent="-128588">
              <a:lnSpc>
                <a:spcPct val="90000"/>
              </a:lnSpc>
              <a:spcBef>
                <a:spcPts val="275"/>
              </a:spcBef>
              <a:buFont typeface="Arial" panose="020B0604020202020204" pitchFamily="34" charset="0"/>
              <a:buChar char="•"/>
              <a:defRPr sz="1000">
                <a:solidFill>
                  <a:schemeClr val="tx1"/>
                </a:solidFill>
                <a:latin typeface="Calibri" panose="020F0502020204030204" pitchFamily="34" charset="0"/>
              </a:defRPr>
            </a:lvl4pPr>
            <a:lvl5pPr marL="1157288" indent="-128588">
              <a:lnSpc>
                <a:spcPct val="90000"/>
              </a:lnSpc>
              <a:spcBef>
                <a:spcPts val="275"/>
              </a:spcBef>
              <a:buFont typeface="Arial" panose="020B0604020202020204" pitchFamily="34" charset="0"/>
              <a:buChar char="•"/>
              <a:defRPr sz="1000">
                <a:solidFill>
                  <a:schemeClr val="tx1"/>
                </a:solidFill>
                <a:latin typeface="Calibri" panose="020F0502020204030204" pitchFamily="34" charset="0"/>
              </a:defRPr>
            </a:lvl5pPr>
            <a:lvl6pPr marL="16144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6pPr>
            <a:lvl7pPr marL="20716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7pPr>
            <a:lvl8pPr marL="25288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8pPr>
            <a:lvl9pPr marL="29860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9pPr>
          </a:lstStyle>
          <a:p>
            <a:pPr indent="57150" eaLnBrk="1" hangingPunct="1">
              <a:lnSpc>
                <a:spcPct val="100000"/>
              </a:lnSpc>
              <a:spcBef>
                <a:spcPct val="0"/>
              </a:spcBef>
              <a:buFontTx/>
              <a:buNone/>
              <a:defRPr/>
            </a:pPr>
            <a:r>
              <a:rPr lang="pt-BR" altLang="pt-BR" sz="1800" b="1" dirty="0">
                <a:solidFill>
                  <a:srgbClr val="FEC107"/>
                </a:solidFill>
                <a:latin typeface="Montserrat" panose="00000500000000000000" pitchFamily="2" charset="0"/>
                <a:ea typeface="Lato" panose="020F0502020204030203" pitchFamily="34" charset="0"/>
                <a:cs typeface="Lato" panose="020F0502020204030203" pitchFamily="34" charset="0"/>
              </a:rPr>
              <a:t>Objetivo</a:t>
            </a:r>
          </a:p>
        </p:txBody>
      </p:sp>
      <p:sp>
        <p:nvSpPr>
          <p:cNvPr id="44" name="CaixaDeTexto 11">
            <a:extLst>
              <a:ext uri="{FF2B5EF4-FFF2-40B4-BE49-F238E27FC236}">
                <a16:creationId xmlns:a16="http://schemas.microsoft.com/office/drawing/2014/main" id="{FC8F7AE1-E331-A3E0-E309-3B344FF691DB}"/>
              </a:ext>
            </a:extLst>
          </p:cNvPr>
          <p:cNvSpPr txBox="1"/>
          <p:nvPr/>
        </p:nvSpPr>
        <p:spPr>
          <a:xfrm>
            <a:off x="184959" y="4361278"/>
            <a:ext cx="2308210" cy="1323439"/>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pt-BR" sz="1000" dirty="0" err="1">
                <a:solidFill>
                  <a:schemeClr val="bg1"/>
                </a:solidFill>
                <a:latin typeface="Montserrat" panose="00000500000000000000" pitchFamily="2" charset="0"/>
              </a:rPr>
              <a:t>Lorem</a:t>
            </a:r>
            <a:r>
              <a:rPr lang="pt-BR" sz="1000" dirty="0">
                <a:solidFill>
                  <a:schemeClr val="bg1"/>
                </a:solidFill>
                <a:latin typeface="Montserrat" panose="00000500000000000000" pitchFamily="2" charset="0"/>
              </a:rPr>
              <a:t> ipsum </a:t>
            </a:r>
            <a:r>
              <a:rPr lang="pt-BR" sz="1000" dirty="0" err="1">
                <a:solidFill>
                  <a:schemeClr val="bg1"/>
                </a:solidFill>
                <a:latin typeface="Montserrat" panose="00000500000000000000" pitchFamily="2" charset="0"/>
              </a:rPr>
              <a:t>dolor</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sit</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amet</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consectetur</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adipiscing</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elit</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sed</a:t>
            </a:r>
            <a:r>
              <a:rPr lang="pt-BR" sz="1000" dirty="0">
                <a:solidFill>
                  <a:schemeClr val="bg1"/>
                </a:solidFill>
                <a:latin typeface="Montserrat" panose="00000500000000000000" pitchFamily="2" charset="0"/>
              </a:rPr>
              <a:t> do </a:t>
            </a:r>
            <a:r>
              <a:rPr lang="pt-BR" sz="1000" dirty="0" err="1">
                <a:solidFill>
                  <a:schemeClr val="bg1"/>
                </a:solidFill>
                <a:latin typeface="Montserrat" panose="00000500000000000000" pitchFamily="2" charset="0"/>
              </a:rPr>
              <a:t>eiusmod</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tempor</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incididunt</a:t>
            </a:r>
            <a:r>
              <a:rPr lang="pt-BR" sz="1000" dirty="0">
                <a:solidFill>
                  <a:schemeClr val="bg1"/>
                </a:solidFill>
                <a:latin typeface="Montserrat" panose="00000500000000000000" pitchFamily="2" charset="0"/>
              </a:rPr>
              <a:t> ut labore et </a:t>
            </a:r>
            <a:r>
              <a:rPr lang="pt-BR" sz="1000" dirty="0" err="1">
                <a:solidFill>
                  <a:schemeClr val="bg1"/>
                </a:solidFill>
                <a:latin typeface="Montserrat" panose="00000500000000000000" pitchFamily="2" charset="0"/>
              </a:rPr>
              <a:t>dolore</a:t>
            </a:r>
            <a:r>
              <a:rPr lang="pt-BR" sz="1000" dirty="0">
                <a:solidFill>
                  <a:schemeClr val="bg1"/>
                </a:solidFill>
                <a:latin typeface="Montserrat" panose="00000500000000000000" pitchFamily="2" charset="0"/>
              </a:rPr>
              <a:t> magna </a:t>
            </a:r>
            <a:r>
              <a:rPr lang="pt-BR" sz="1000" dirty="0" err="1">
                <a:solidFill>
                  <a:schemeClr val="bg1"/>
                </a:solidFill>
                <a:latin typeface="Montserrat" panose="00000500000000000000" pitchFamily="2" charset="0"/>
              </a:rPr>
              <a:t>aliqua</a:t>
            </a:r>
            <a:r>
              <a:rPr lang="pt-BR" sz="1000" dirty="0">
                <a:solidFill>
                  <a:schemeClr val="bg1"/>
                </a:solidFill>
                <a:latin typeface="Montserrat" panose="00000500000000000000" pitchFamily="2" charset="0"/>
              </a:rPr>
              <a:t>. Ut enim ad minim veniam, quis nostrud exercitation ullamco laboris nisi ut aliquip ex ea commodo consequat. </a:t>
            </a:r>
            <a:endParaRPr lang="pt-BR" sz="1000" dirty="0">
              <a:solidFill>
                <a:schemeClr val="bg1"/>
              </a:solidFill>
              <a:latin typeface="Montserrat" panose="00000500000000000000" pitchFamily="2" charset="0"/>
              <a:ea typeface="Lato" panose="020F0502020204030203" pitchFamily="34" charset="0"/>
              <a:cs typeface="Lato" panose="020F0502020204030203" pitchFamily="34" charset="0"/>
            </a:endParaRPr>
          </a:p>
        </p:txBody>
      </p:sp>
      <p:sp>
        <p:nvSpPr>
          <p:cNvPr id="2058" name="CaixaDeTexto 5">
            <a:extLst>
              <a:ext uri="{FF2B5EF4-FFF2-40B4-BE49-F238E27FC236}">
                <a16:creationId xmlns:a16="http://schemas.microsoft.com/office/drawing/2014/main" id="{22086B20-4525-2152-EF8C-419C60587C0D}"/>
              </a:ext>
            </a:extLst>
          </p:cNvPr>
          <p:cNvSpPr txBox="1">
            <a:spLocks noChangeArrowheads="1"/>
          </p:cNvSpPr>
          <p:nvPr/>
        </p:nvSpPr>
        <p:spPr bwMode="auto">
          <a:xfrm>
            <a:off x="155579" y="4048617"/>
            <a:ext cx="2446337" cy="369888"/>
          </a:xfrm>
          <a:prstGeom prst="rect">
            <a:avLst/>
          </a:prstGeom>
          <a:noFill/>
          <a:ln>
            <a:noFill/>
          </a:ln>
        </p:spPr>
        <p:txBody>
          <a:bodyPr>
            <a:spAutoFit/>
          </a:bodyPr>
          <a:lstStyle>
            <a:lvl1pPr>
              <a:lnSpc>
                <a:spcPct val="90000"/>
              </a:lnSpc>
              <a:spcBef>
                <a:spcPts val="563"/>
              </a:spcBef>
              <a:buFont typeface="Arial" panose="020B0604020202020204" pitchFamily="34" charset="0"/>
              <a:buChar char="•"/>
              <a:defRPr sz="1500">
                <a:solidFill>
                  <a:schemeClr val="tx1"/>
                </a:solidFill>
                <a:latin typeface="Calibri" panose="020F0502020204030204" pitchFamily="34" charset="0"/>
              </a:defRPr>
            </a:lvl1pPr>
            <a:lvl2pPr marL="385763" indent="-128588">
              <a:lnSpc>
                <a:spcPct val="90000"/>
              </a:lnSpc>
              <a:spcBef>
                <a:spcPts val="275"/>
              </a:spcBef>
              <a:buFont typeface="Arial" panose="020B0604020202020204" pitchFamily="34" charset="0"/>
              <a:buChar char="•"/>
              <a:defRPr sz="1300">
                <a:solidFill>
                  <a:schemeClr val="tx1"/>
                </a:solidFill>
                <a:latin typeface="Calibri" panose="020F0502020204030204" pitchFamily="34" charset="0"/>
              </a:defRPr>
            </a:lvl2pPr>
            <a:lvl3pPr marL="642938" indent="-128588">
              <a:lnSpc>
                <a:spcPct val="90000"/>
              </a:lnSpc>
              <a:spcBef>
                <a:spcPts val="275"/>
              </a:spcBef>
              <a:buFont typeface="Arial" panose="020B0604020202020204" pitchFamily="34" charset="0"/>
              <a:buChar char="•"/>
              <a:defRPr sz="1100">
                <a:solidFill>
                  <a:schemeClr val="tx1"/>
                </a:solidFill>
                <a:latin typeface="Calibri" panose="020F0502020204030204" pitchFamily="34" charset="0"/>
              </a:defRPr>
            </a:lvl3pPr>
            <a:lvl4pPr marL="900113" indent="-128588">
              <a:lnSpc>
                <a:spcPct val="90000"/>
              </a:lnSpc>
              <a:spcBef>
                <a:spcPts val="275"/>
              </a:spcBef>
              <a:buFont typeface="Arial" panose="020B0604020202020204" pitchFamily="34" charset="0"/>
              <a:buChar char="•"/>
              <a:defRPr sz="1000">
                <a:solidFill>
                  <a:schemeClr val="tx1"/>
                </a:solidFill>
                <a:latin typeface="Calibri" panose="020F0502020204030204" pitchFamily="34" charset="0"/>
              </a:defRPr>
            </a:lvl4pPr>
            <a:lvl5pPr marL="1157288" indent="-128588">
              <a:lnSpc>
                <a:spcPct val="90000"/>
              </a:lnSpc>
              <a:spcBef>
                <a:spcPts val="275"/>
              </a:spcBef>
              <a:buFont typeface="Arial" panose="020B0604020202020204" pitchFamily="34" charset="0"/>
              <a:buChar char="•"/>
              <a:defRPr sz="1000">
                <a:solidFill>
                  <a:schemeClr val="tx1"/>
                </a:solidFill>
                <a:latin typeface="Calibri" panose="020F0502020204030204" pitchFamily="34" charset="0"/>
              </a:defRPr>
            </a:lvl5pPr>
            <a:lvl6pPr marL="16144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6pPr>
            <a:lvl7pPr marL="20716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7pPr>
            <a:lvl8pPr marL="25288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8pPr>
            <a:lvl9pPr marL="29860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9pPr>
          </a:lstStyle>
          <a:p>
            <a:pPr indent="57150" eaLnBrk="1" hangingPunct="1">
              <a:lnSpc>
                <a:spcPct val="100000"/>
              </a:lnSpc>
              <a:spcBef>
                <a:spcPct val="0"/>
              </a:spcBef>
              <a:buFontTx/>
              <a:buNone/>
              <a:defRPr/>
            </a:pPr>
            <a:r>
              <a:rPr lang="pt-BR" altLang="pt-BR" sz="1800" b="1" dirty="0">
                <a:solidFill>
                  <a:srgbClr val="D6264E"/>
                </a:solidFill>
                <a:latin typeface="Montserrat" panose="00000500000000000000" pitchFamily="2" charset="0"/>
                <a:ea typeface="Lato" panose="020F0502020204030203" pitchFamily="34" charset="0"/>
                <a:cs typeface="Lato" panose="020F0502020204030203" pitchFamily="34" charset="0"/>
              </a:rPr>
              <a:t>Métodos</a:t>
            </a:r>
          </a:p>
        </p:txBody>
      </p:sp>
      <p:sp>
        <p:nvSpPr>
          <p:cNvPr id="46" name="CaixaDeTexto 11">
            <a:extLst>
              <a:ext uri="{FF2B5EF4-FFF2-40B4-BE49-F238E27FC236}">
                <a16:creationId xmlns:a16="http://schemas.microsoft.com/office/drawing/2014/main" id="{A9906901-A44E-AC2B-166F-3C1A614BA827}"/>
              </a:ext>
            </a:extLst>
          </p:cNvPr>
          <p:cNvSpPr txBox="1"/>
          <p:nvPr/>
        </p:nvSpPr>
        <p:spPr>
          <a:xfrm>
            <a:off x="2704147" y="4361278"/>
            <a:ext cx="2265522" cy="1477328"/>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pt-BR" sz="1000" dirty="0" err="1">
                <a:solidFill>
                  <a:schemeClr val="bg1"/>
                </a:solidFill>
                <a:latin typeface="Montserrat" panose="00000500000000000000" pitchFamily="2" charset="0"/>
              </a:rPr>
              <a:t>Lorem</a:t>
            </a:r>
            <a:r>
              <a:rPr lang="pt-BR" sz="1000" dirty="0">
                <a:solidFill>
                  <a:schemeClr val="bg1"/>
                </a:solidFill>
                <a:latin typeface="Montserrat" panose="00000500000000000000" pitchFamily="2" charset="0"/>
              </a:rPr>
              <a:t> ipsum </a:t>
            </a:r>
            <a:r>
              <a:rPr lang="pt-BR" sz="1000" dirty="0" err="1">
                <a:solidFill>
                  <a:schemeClr val="bg1"/>
                </a:solidFill>
                <a:latin typeface="Montserrat" panose="00000500000000000000" pitchFamily="2" charset="0"/>
              </a:rPr>
              <a:t>dolor</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sit</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amet</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consectetur</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adipiscing</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elit</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sed</a:t>
            </a:r>
            <a:r>
              <a:rPr lang="pt-BR" sz="1000" dirty="0">
                <a:solidFill>
                  <a:schemeClr val="bg1"/>
                </a:solidFill>
                <a:latin typeface="Montserrat" panose="00000500000000000000" pitchFamily="2" charset="0"/>
              </a:rPr>
              <a:t> do </a:t>
            </a:r>
            <a:r>
              <a:rPr lang="pt-BR" sz="1000" dirty="0" err="1">
                <a:solidFill>
                  <a:schemeClr val="bg1"/>
                </a:solidFill>
                <a:latin typeface="Montserrat" panose="00000500000000000000" pitchFamily="2" charset="0"/>
              </a:rPr>
              <a:t>eiusmod</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tempor</a:t>
            </a:r>
            <a:r>
              <a:rPr lang="pt-BR" sz="1000" dirty="0">
                <a:solidFill>
                  <a:schemeClr val="bg1"/>
                </a:solidFill>
                <a:latin typeface="Montserrat" panose="00000500000000000000" pitchFamily="2" charset="0"/>
              </a:rPr>
              <a:t> </a:t>
            </a:r>
            <a:r>
              <a:rPr lang="pt-BR" sz="1000" dirty="0" err="1">
                <a:solidFill>
                  <a:schemeClr val="bg1"/>
                </a:solidFill>
                <a:latin typeface="Montserrat" panose="00000500000000000000" pitchFamily="2" charset="0"/>
              </a:rPr>
              <a:t>incididunt</a:t>
            </a:r>
            <a:r>
              <a:rPr lang="pt-BR" sz="1000" dirty="0">
                <a:solidFill>
                  <a:schemeClr val="bg1"/>
                </a:solidFill>
                <a:latin typeface="Montserrat" panose="00000500000000000000" pitchFamily="2" charset="0"/>
              </a:rPr>
              <a:t> ut labore et </a:t>
            </a:r>
            <a:r>
              <a:rPr lang="pt-BR" sz="1000" dirty="0" err="1">
                <a:solidFill>
                  <a:schemeClr val="bg1"/>
                </a:solidFill>
                <a:latin typeface="Montserrat" panose="00000500000000000000" pitchFamily="2" charset="0"/>
              </a:rPr>
              <a:t>dolore</a:t>
            </a:r>
            <a:r>
              <a:rPr lang="pt-BR" sz="1000" dirty="0">
                <a:solidFill>
                  <a:schemeClr val="bg1"/>
                </a:solidFill>
                <a:latin typeface="Montserrat" panose="00000500000000000000" pitchFamily="2" charset="0"/>
              </a:rPr>
              <a:t> magna </a:t>
            </a:r>
            <a:r>
              <a:rPr lang="pt-BR" sz="1000" dirty="0" err="1">
                <a:solidFill>
                  <a:schemeClr val="bg1"/>
                </a:solidFill>
                <a:latin typeface="Montserrat" panose="00000500000000000000" pitchFamily="2" charset="0"/>
              </a:rPr>
              <a:t>aliqua</a:t>
            </a:r>
            <a:r>
              <a:rPr lang="pt-BR" sz="1000" dirty="0">
                <a:solidFill>
                  <a:schemeClr val="bg1"/>
                </a:solidFill>
                <a:latin typeface="Montserrat" panose="00000500000000000000" pitchFamily="2" charset="0"/>
              </a:rPr>
              <a:t>. Ut enim ad minim veniam, quis nostrud exercitation ullamco laboris nisi ut aliquip ex ea commodo consequat. </a:t>
            </a:r>
            <a:endParaRPr lang="pt-BR" sz="1000" dirty="0">
              <a:solidFill>
                <a:schemeClr val="bg1"/>
              </a:solidFill>
              <a:latin typeface="Montserrat" panose="00000500000000000000" pitchFamily="2" charset="0"/>
              <a:ea typeface="Lato" panose="020F0502020204030203" pitchFamily="34" charset="0"/>
              <a:cs typeface="Lato" panose="020F0502020204030203" pitchFamily="34" charset="0"/>
            </a:endParaRPr>
          </a:p>
        </p:txBody>
      </p:sp>
      <p:sp>
        <p:nvSpPr>
          <p:cNvPr id="2060" name="CaixaDeTexto 5">
            <a:extLst>
              <a:ext uri="{FF2B5EF4-FFF2-40B4-BE49-F238E27FC236}">
                <a16:creationId xmlns:a16="http://schemas.microsoft.com/office/drawing/2014/main" id="{F60D97FC-6C43-42CB-1472-8442FC7B251F}"/>
              </a:ext>
            </a:extLst>
          </p:cNvPr>
          <p:cNvSpPr txBox="1">
            <a:spLocks noChangeArrowheads="1"/>
          </p:cNvSpPr>
          <p:nvPr/>
        </p:nvSpPr>
        <p:spPr bwMode="auto">
          <a:xfrm>
            <a:off x="2589029" y="4023122"/>
            <a:ext cx="1869465" cy="369887"/>
          </a:xfrm>
          <a:prstGeom prst="rect">
            <a:avLst/>
          </a:prstGeom>
          <a:noFill/>
          <a:ln>
            <a:noFill/>
          </a:ln>
        </p:spPr>
        <p:txBody>
          <a:bodyPr wrap="square">
            <a:spAutoFit/>
          </a:bodyPr>
          <a:lstStyle>
            <a:lvl1pPr>
              <a:lnSpc>
                <a:spcPct val="90000"/>
              </a:lnSpc>
              <a:spcBef>
                <a:spcPts val="563"/>
              </a:spcBef>
              <a:buFont typeface="Arial" panose="020B0604020202020204" pitchFamily="34" charset="0"/>
              <a:buChar char="•"/>
              <a:defRPr sz="1500">
                <a:solidFill>
                  <a:schemeClr val="tx1"/>
                </a:solidFill>
                <a:latin typeface="Calibri" panose="020F0502020204030204" pitchFamily="34" charset="0"/>
              </a:defRPr>
            </a:lvl1pPr>
            <a:lvl2pPr marL="385763" indent="-128588">
              <a:lnSpc>
                <a:spcPct val="90000"/>
              </a:lnSpc>
              <a:spcBef>
                <a:spcPts val="275"/>
              </a:spcBef>
              <a:buFont typeface="Arial" panose="020B0604020202020204" pitchFamily="34" charset="0"/>
              <a:buChar char="•"/>
              <a:defRPr sz="1300">
                <a:solidFill>
                  <a:schemeClr val="tx1"/>
                </a:solidFill>
                <a:latin typeface="Calibri" panose="020F0502020204030204" pitchFamily="34" charset="0"/>
              </a:defRPr>
            </a:lvl2pPr>
            <a:lvl3pPr marL="642938" indent="-128588">
              <a:lnSpc>
                <a:spcPct val="90000"/>
              </a:lnSpc>
              <a:spcBef>
                <a:spcPts val="275"/>
              </a:spcBef>
              <a:buFont typeface="Arial" panose="020B0604020202020204" pitchFamily="34" charset="0"/>
              <a:buChar char="•"/>
              <a:defRPr sz="1100">
                <a:solidFill>
                  <a:schemeClr val="tx1"/>
                </a:solidFill>
                <a:latin typeface="Calibri" panose="020F0502020204030204" pitchFamily="34" charset="0"/>
              </a:defRPr>
            </a:lvl3pPr>
            <a:lvl4pPr marL="900113" indent="-128588">
              <a:lnSpc>
                <a:spcPct val="90000"/>
              </a:lnSpc>
              <a:spcBef>
                <a:spcPts val="275"/>
              </a:spcBef>
              <a:buFont typeface="Arial" panose="020B0604020202020204" pitchFamily="34" charset="0"/>
              <a:buChar char="•"/>
              <a:defRPr sz="1000">
                <a:solidFill>
                  <a:schemeClr val="tx1"/>
                </a:solidFill>
                <a:latin typeface="Calibri" panose="020F0502020204030204" pitchFamily="34" charset="0"/>
              </a:defRPr>
            </a:lvl4pPr>
            <a:lvl5pPr marL="1157288" indent="-128588">
              <a:lnSpc>
                <a:spcPct val="90000"/>
              </a:lnSpc>
              <a:spcBef>
                <a:spcPts val="275"/>
              </a:spcBef>
              <a:buFont typeface="Arial" panose="020B0604020202020204" pitchFamily="34" charset="0"/>
              <a:buChar char="•"/>
              <a:defRPr sz="1000">
                <a:solidFill>
                  <a:schemeClr val="tx1"/>
                </a:solidFill>
                <a:latin typeface="Calibri" panose="020F0502020204030204" pitchFamily="34" charset="0"/>
              </a:defRPr>
            </a:lvl5pPr>
            <a:lvl6pPr marL="16144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6pPr>
            <a:lvl7pPr marL="20716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7pPr>
            <a:lvl8pPr marL="25288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8pPr>
            <a:lvl9pPr marL="29860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9pPr>
          </a:lstStyle>
          <a:p>
            <a:pPr indent="112713" eaLnBrk="1" hangingPunct="1">
              <a:lnSpc>
                <a:spcPct val="100000"/>
              </a:lnSpc>
              <a:spcBef>
                <a:spcPct val="0"/>
              </a:spcBef>
              <a:buFontTx/>
              <a:buNone/>
              <a:defRPr/>
            </a:pPr>
            <a:r>
              <a:rPr lang="pt-BR" altLang="pt-BR" sz="1800" b="1" dirty="0">
                <a:solidFill>
                  <a:srgbClr val="2BD83F"/>
                </a:solidFill>
                <a:latin typeface="Montserrat" panose="00000500000000000000" pitchFamily="2" charset="0"/>
                <a:ea typeface="Lato" panose="020F0502020204030203" pitchFamily="34" charset="0"/>
                <a:cs typeface="Lato" panose="020F0502020204030203" pitchFamily="34" charset="0"/>
              </a:rPr>
              <a:t>Resultados</a:t>
            </a:r>
          </a:p>
        </p:txBody>
      </p:sp>
      <p:sp>
        <p:nvSpPr>
          <p:cNvPr id="2066" name="CaixaDeTexto 14">
            <a:extLst>
              <a:ext uri="{FF2B5EF4-FFF2-40B4-BE49-F238E27FC236}">
                <a16:creationId xmlns:a16="http://schemas.microsoft.com/office/drawing/2014/main" id="{694B3838-E1C5-85ED-01AF-AB8F0AA891B3}"/>
              </a:ext>
            </a:extLst>
          </p:cNvPr>
          <p:cNvSpPr txBox="1">
            <a:spLocks noChangeArrowheads="1"/>
          </p:cNvSpPr>
          <p:nvPr/>
        </p:nvSpPr>
        <p:spPr bwMode="auto">
          <a:xfrm>
            <a:off x="180182" y="6681175"/>
            <a:ext cx="474821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pt-BR" altLang="en-US" sz="1000" dirty="0">
                <a:solidFill>
                  <a:schemeClr val="bg1"/>
                </a:solidFill>
                <a:latin typeface="Montserrat" panose="00000500000000000000" pitchFamily="2" charset="0"/>
              </a:rPr>
              <a:t>Lorem ipsum dolor sit amet, consectetur adipiscing elit, sed do eiusmod tempor incididunt ut labore et dolore magna aliqua. Ut enim ad minim veniam, quis nostrud exercitation ullamco laboris nisi ut aliquip ex ea commodo consequat. </a:t>
            </a:r>
          </a:p>
        </p:txBody>
      </p:sp>
      <p:grpSp>
        <p:nvGrpSpPr>
          <p:cNvPr id="9" name="Group 8">
            <a:extLst>
              <a:ext uri="{FF2B5EF4-FFF2-40B4-BE49-F238E27FC236}">
                <a16:creationId xmlns:a16="http://schemas.microsoft.com/office/drawing/2014/main" id="{E80E9D29-617D-1313-0571-27A30FEDB060}"/>
              </a:ext>
            </a:extLst>
          </p:cNvPr>
          <p:cNvGrpSpPr/>
          <p:nvPr/>
        </p:nvGrpSpPr>
        <p:grpSpPr>
          <a:xfrm>
            <a:off x="101600" y="8059863"/>
            <a:ext cx="2251791" cy="820738"/>
            <a:chOff x="330200" y="7978775"/>
            <a:chExt cx="2608941" cy="950913"/>
          </a:xfrm>
        </p:grpSpPr>
        <p:pic>
          <p:nvPicPr>
            <p:cNvPr id="2067" name="Picture 7">
              <a:extLst>
                <a:ext uri="{FF2B5EF4-FFF2-40B4-BE49-F238E27FC236}">
                  <a16:creationId xmlns:a16="http://schemas.microsoft.com/office/drawing/2014/main" id="{038AB19F-CF72-E077-E0FE-0778668237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200" y="8013472"/>
              <a:ext cx="844550" cy="865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68" name="Group 11">
              <a:extLst>
                <a:ext uri="{FF2B5EF4-FFF2-40B4-BE49-F238E27FC236}">
                  <a16:creationId xmlns:a16="http://schemas.microsoft.com/office/drawing/2014/main" id="{478780C9-1E2C-364E-2BB9-EF27ED245933}"/>
                </a:ext>
              </a:extLst>
            </p:cNvPr>
            <p:cNvGrpSpPr>
              <a:grpSpLocks/>
            </p:cNvGrpSpPr>
            <p:nvPr/>
          </p:nvGrpSpPr>
          <p:grpSpPr bwMode="auto">
            <a:xfrm>
              <a:off x="1000803" y="7978775"/>
              <a:ext cx="1938338" cy="950913"/>
              <a:chOff x="5387679" y="1949028"/>
              <a:chExt cx="5591471" cy="2741574"/>
            </a:xfrm>
          </p:grpSpPr>
          <p:pic>
            <p:nvPicPr>
              <p:cNvPr id="2072" name="Picture 6">
                <a:extLst>
                  <a:ext uri="{FF2B5EF4-FFF2-40B4-BE49-F238E27FC236}">
                    <a16:creationId xmlns:a16="http://schemas.microsoft.com/office/drawing/2014/main" id="{4E25E52B-398D-5034-CDD5-61491314CA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7997" b="35158"/>
              <a:stretch>
                <a:fillRect/>
              </a:stretch>
            </p:blipFill>
            <p:spPr bwMode="auto">
              <a:xfrm>
                <a:off x="6143329" y="3562350"/>
                <a:ext cx="4835821" cy="1128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3" name="Picture 8">
                <a:extLst>
                  <a:ext uri="{FF2B5EF4-FFF2-40B4-BE49-F238E27FC236}">
                    <a16:creationId xmlns:a16="http://schemas.microsoft.com/office/drawing/2014/main" id="{46A36B8A-905A-4FA9-2D06-CD5A784563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0835" r="-2840" b="35158"/>
              <a:stretch>
                <a:fillRect/>
              </a:stretch>
            </p:blipFill>
            <p:spPr bwMode="auto">
              <a:xfrm>
                <a:off x="5387679" y="1949028"/>
                <a:ext cx="5477171" cy="12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2069" name="Group 12">
            <a:extLst>
              <a:ext uri="{FF2B5EF4-FFF2-40B4-BE49-F238E27FC236}">
                <a16:creationId xmlns:a16="http://schemas.microsoft.com/office/drawing/2014/main" id="{2E26F625-50EC-33E2-D971-66F8AB644C0F}"/>
              </a:ext>
            </a:extLst>
          </p:cNvPr>
          <p:cNvGrpSpPr>
            <a:grpSpLocks/>
          </p:cNvGrpSpPr>
          <p:nvPr/>
        </p:nvGrpSpPr>
        <p:grpSpPr bwMode="auto">
          <a:xfrm>
            <a:off x="3318551" y="8133560"/>
            <a:ext cx="1544873" cy="703093"/>
            <a:chOff x="10390618" y="-71080"/>
            <a:chExt cx="1503129" cy="684254"/>
          </a:xfrm>
        </p:grpSpPr>
        <p:pic>
          <p:nvPicPr>
            <p:cNvPr id="10" name="Graphic 9">
              <a:extLst>
                <a:ext uri="{FF2B5EF4-FFF2-40B4-BE49-F238E27FC236}">
                  <a16:creationId xmlns:a16="http://schemas.microsoft.com/office/drawing/2014/main" id="{178BA2FF-08AE-6E55-E8D0-B4B0B536B420}"/>
                </a:ext>
              </a:extLst>
            </p:cNvPr>
            <p:cNvPicPr>
              <a:picLocks noChangeAspect="1"/>
            </p:cNvPicPr>
            <p:nvPr/>
          </p:nvPicPr>
          <p:blipFill>
            <a:blip r:embed="rId4"/>
            <a:stretch>
              <a:fillRect/>
            </a:stretch>
          </p:blipFill>
          <p:spPr>
            <a:xfrm>
              <a:off x="10935067" y="374283"/>
              <a:ext cx="904391" cy="238891"/>
            </a:xfrm>
            <a:prstGeom prst="rect">
              <a:avLst/>
            </a:prstGeom>
          </p:spPr>
        </p:pic>
        <p:pic>
          <p:nvPicPr>
            <p:cNvPr id="2071" name="Picture 10">
              <a:extLst>
                <a:ext uri="{FF2B5EF4-FFF2-40B4-BE49-F238E27FC236}">
                  <a16:creationId xmlns:a16="http://schemas.microsoft.com/office/drawing/2014/main" id="{8A3831D1-35B2-6FEC-660D-ECE1B5F6D21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90618" y="-71080"/>
              <a:ext cx="1503129" cy="2900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CaixaDeTexto 5">
            <a:extLst>
              <a:ext uri="{FF2B5EF4-FFF2-40B4-BE49-F238E27FC236}">
                <a16:creationId xmlns:a16="http://schemas.microsoft.com/office/drawing/2014/main" id="{AC759AE8-1CE0-4039-7574-2ABAD4DB9725}"/>
              </a:ext>
            </a:extLst>
          </p:cNvPr>
          <p:cNvSpPr txBox="1">
            <a:spLocks noChangeArrowheads="1"/>
          </p:cNvSpPr>
          <p:nvPr/>
        </p:nvSpPr>
        <p:spPr bwMode="auto">
          <a:xfrm>
            <a:off x="130179" y="6360017"/>
            <a:ext cx="2446337" cy="369888"/>
          </a:xfrm>
          <a:prstGeom prst="rect">
            <a:avLst/>
          </a:prstGeom>
          <a:noFill/>
          <a:ln>
            <a:noFill/>
          </a:ln>
        </p:spPr>
        <p:txBody>
          <a:bodyPr>
            <a:spAutoFit/>
          </a:bodyPr>
          <a:lstStyle>
            <a:lvl1pPr>
              <a:lnSpc>
                <a:spcPct val="90000"/>
              </a:lnSpc>
              <a:spcBef>
                <a:spcPts val="563"/>
              </a:spcBef>
              <a:buFont typeface="Arial" panose="020B0604020202020204" pitchFamily="34" charset="0"/>
              <a:buChar char="•"/>
              <a:defRPr sz="1500">
                <a:solidFill>
                  <a:schemeClr val="tx1"/>
                </a:solidFill>
                <a:latin typeface="Calibri" panose="020F0502020204030204" pitchFamily="34" charset="0"/>
              </a:defRPr>
            </a:lvl1pPr>
            <a:lvl2pPr marL="385763" indent="-128588">
              <a:lnSpc>
                <a:spcPct val="90000"/>
              </a:lnSpc>
              <a:spcBef>
                <a:spcPts val="275"/>
              </a:spcBef>
              <a:buFont typeface="Arial" panose="020B0604020202020204" pitchFamily="34" charset="0"/>
              <a:buChar char="•"/>
              <a:defRPr sz="1300">
                <a:solidFill>
                  <a:schemeClr val="tx1"/>
                </a:solidFill>
                <a:latin typeface="Calibri" panose="020F0502020204030204" pitchFamily="34" charset="0"/>
              </a:defRPr>
            </a:lvl2pPr>
            <a:lvl3pPr marL="642938" indent="-128588">
              <a:lnSpc>
                <a:spcPct val="90000"/>
              </a:lnSpc>
              <a:spcBef>
                <a:spcPts val="275"/>
              </a:spcBef>
              <a:buFont typeface="Arial" panose="020B0604020202020204" pitchFamily="34" charset="0"/>
              <a:buChar char="•"/>
              <a:defRPr sz="1100">
                <a:solidFill>
                  <a:schemeClr val="tx1"/>
                </a:solidFill>
                <a:latin typeface="Calibri" panose="020F0502020204030204" pitchFamily="34" charset="0"/>
              </a:defRPr>
            </a:lvl3pPr>
            <a:lvl4pPr marL="900113" indent="-128588">
              <a:lnSpc>
                <a:spcPct val="90000"/>
              </a:lnSpc>
              <a:spcBef>
                <a:spcPts val="275"/>
              </a:spcBef>
              <a:buFont typeface="Arial" panose="020B0604020202020204" pitchFamily="34" charset="0"/>
              <a:buChar char="•"/>
              <a:defRPr sz="1000">
                <a:solidFill>
                  <a:schemeClr val="tx1"/>
                </a:solidFill>
                <a:latin typeface="Calibri" panose="020F0502020204030204" pitchFamily="34" charset="0"/>
              </a:defRPr>
            </a:lvl4pPr>
            <a:lvl5pPr marL="1157288" indent="-128588">
              <a:lnSpc>
                <a:spcPct val="90000"/>
              </a:lnSpc>
              <a:spcBef>
                <a:spcPts val="275"/>
              </a:spcBef>
              <a:buFont typeface="Arial" panose="020B0604020202020204" pitchFamily="34" charset="0"/>
              <a:buChar char="•"/>
              <a:defRPr sz="1000">
                <a:solidFill>
                  <a:schemeClr val="tx1"/>
                </a:solidFill>
                <a:latin typeface="Calibri" panose="020F0502020204030204" pitchFamily="34" charset="0"/>
              </a:defRPr>
            </a:lvl5pPr>
            <a:lvl6pPr marL="16144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6pPr>
            <a:lvl7pPr marL="20716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7pPr>
            <a:lvl8pPr marL="25288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8pPr>
            <a:lvl9pPr marL="2986088" indent="-128588" defTabSz="457200" eaLnBrk="0" fontAlgn="base" hangingPunct="0">
              <a:lnSpc>
                <a:spcPct val="90000"/>
              </a:lnSpc>
              <a:spcBef>
                <a:spcPts val="275"/>
              </a:spcBef>
              <a:spcAft>
                <a:spcPct val="0"/>
              </a:spcAft>
              <a:buFont typeface="Arial" panose="020B0604020202020204" pitchFamily="34" charset="0"/>
              <a:buChar char="•"/>
              <a:defRPr sz="1000">
                <a:solidFill>
                  <a:schemeClr val="tx1"/>
                </a:solidFill>
                <a:latin typeface="Calibri" panose="020F0502020204030204" pitchFamily="34" charset="0"/>
              </a:defRPr>
            </a:lvl9pPr>
          </a:lstStyle>
          <a:p>
            <a:pPr indent="57150" eaLnBrk="1" hangingPunct="1">
              <a:lnSpc>
                <a:spcPct val="100000"/>
              </a:lnSpc>
              <a:spcBef>
                <a:spcPct val="0"/>
              </a:spcBef>
              <a:buFontTx/>
              <a:buNone/>
              <a:defRPr/>
            </a:pPr>
            <a:r>
              <a:rPr lang="pt-BR" altLang="pt-BR" sz="1800" b="1" dirty="0">
                <a:solidFill>
                  <a:srgbClr val="F86906"/>
                </a:solidFill>
                <a:latin typeface="Montserrat" panose="00000500000000000000" pitchFamily="2" charset="0"/>
                <a:ea typeface="Lato" panose="020F0502020204030203" pitchFamily="34" charset="0"/>
                <a:cs typeface="Lato" panose="020F0502020204030203" pitchFamily="34" charset="0"/>
              </a:rPr>
              <a:t>Conclusão</a:t>
            </a:r>
          </a:p>
        </p:txBody>
      </p:sp>
      <p:sp>
        <p:nvSpPr>
          <p:cNvPr id="11" name="Rectangle 10">
            <a:extLst>
              <a:ext uri="{FF2B5EF4-FFF2-40B4-BE49-F238E27FC236}">
                <a16:creationId xmlns:a16="http://schemas.microsoft.com/office/drawing/2014/main" id="{D17F27C7-4286-FB13-9408-E7C2A363AA6B}"/>
              </a:ext>
            </a:extLst>
          </p:cNvPr>
          <p:cNvSpPr/>
          <p:nvPr/>
        </p:nvSpPr>
        <p:spPr>
          <a:xfrm>
            <a:off x="0" y="7796212"/>
            <a:ext cx="5145088" cy="48727"/>
          </a:xfrm>
          <a:prstGeom prst="rect">
            <a:avLst/>
          </a:prstGeom>
          <a:solidFill>
            <a:srgbClr val="FEC1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A525453EB9054343B8D80B3796CD20D4" ma:contentTypeVersion="13" ma:contentTypeDescription="Crie um novo documento." ma:contentTypeScope="" ma:versionID="7b833aae5bc5b7338ec0eab931271923">
  <xsd:schema xmlns:xsd="http://www.w3.org/2001/XMLSchema" xmlns:xs="http://www.w3.org/2001/XMLSchema" xmlns:p="http://schemas.microsoft.com/office/2006/metadata/properties" xmlns:ns2="9dbfb7e5-feca-4651-b5c9-ffd317a1e519" xmlns:ns3="c6cd158a-7a4a-4a8b-b7d5-862ed535b3a4" targetNamespace="http://schemas.microsoft.com/office/2006/metadata/properties" ma:root="true" ma:fieldsID="1e3cd7468fded2f2bad44ae8f0719ff6" ns2:_="" ns3:_="">
    <xsd:import namespace="9dbfb7e5-feca-4651-b5c9-ffd317a1e519"/>
    <xsd:import namespace="c6cd158a-7a4a-4a8b-b7d5-862ed535b3a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bfb7e5-feca-4651-b5c9-ffd317a1e5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Marcações de imagem" ma:readOnly="false" ma:fieldId="{5cf76f15-5ced-4ddc-b409-7134ff3c332f}" ma:taxonomyMulti="true" ma:sspId="b7b6b63a-8d06-4cf8-8846-a0bbebb488a0"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6cd158a-7a4a-4a8b-b7d5-862ed535b3a4"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ff39a7f1-be88-409f-8457-a0935e262ef1}" ma:internalName="TaxCatchAll" ma:showField="CatchAllData" ma:web="c6cd158a-7a4a-4a8b-b7d5-862ed535b3a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895D77C-BC71-4284-8DEA-544D05FB5AAA}">
  <ds:schemaRefs>
    <ds:schemaRef ds:uri="http://schemas.microsoft.com/sharepoint/v3/contenttype/forms"/>
  </ds:schemaRefs>
</ds:datastoreItem>
</file>

<file path=customXml/itemProps2.xml><?xml version="1.0" encoding="utf-8"?>
<ds:datastoreItem xmlns:ds="http://schemas.openxmlformats.org/officeDocument/2006/customXml" ds:itemID="{DFE2BF3C-1440-4D3C-9C32-EBDFB2A1C4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bfb7e5-feca-4651-b5c9-ffd317a1e519"/>
    <ds:schemaRef ds:uri="c6cd158a-7a4a-4a8b-b7d5-862ed535b3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379</TotalTime>
  <Words>216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Calibri</vt:lpstr>
      <vt:lpstr>Arial</vt:lpstr>
      <vt:lpstr>Corbel</vt:lpstr>
      <vt:lpstr>Aptos</vt:lpstr>
      <vt:lpstr>Open Sans</vt:lpstr>
      <vt:lpstr>Lato</vt:lpstr>
      <vt:lpstr>Tema do Office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LGuerra Design Gráfico e Digital</dc:creator>
  <cp:lastModifiedBy>HENRIQUE SUSUMO</cp:lastModifiedBy>
  <cp:revision>18</cp:revision>
  <dcterms:created xsi:type="dcterms:W3CDTF">2023-09-11T21:50:04Z</dcterms:created>
  <dcterms:modified xsi:type="dcterms:W3CDTF">2026-01-21T18:27:52Z</dcterms:modified>
</cp:coreProperties>
</file>