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0" r:id="rId5"/>
    <p:sldId id="256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72"/>
    <a:srgbClr val="FEC107"/>
    <a:srgbClr val="FA8606"/>
    <a:srgbClr val="006698"/>
    <a:srgbClr val="D6264E"/>
    <a:srgbClr val="2BD63F"/>
    <a:srgbClr val="3B4C9F"/>
    <a:srgbClr val="0041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327"/>
  </p:normalViewPr>
  <p:slideViewPr>
    <p:cSldViewPr snapToGrid="0">
      <p:cViewPr>
        <p:scale>
          <a:sx n="100" d="100"/>
          <a:sy n="100" d="100"/>
        </p:scale>
        <p:origin x="15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image" Target="../media/image4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A21B65F-2893-B7F1-3BF0-2D5DF4A484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57997" b="35158"/>
          <a:stretch>
            <a:fillRect/>
          </a:stretch>
        </p:blipFill>
        <p:spPr>
          <a:xfrm>
            <a:off x="6143329" y="3562350"/>
            <a:ext cx="4835821" cy="11282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2E08C2-CC43-3F6F-2EEF-B198299CC4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5500" y="952455"/>
            <a:ext cx="4508500" cy="46142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915FD01-FBBF-549E-7743-828DCB3847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60836" r="-2839" b="35158"/>
          <a:stretch>
            <a:fillRect/>
          </a:stretch>
        </p:blipFill>
        <p:spPr>
          <a:xfrm>
            <a:off x="5387679" y="1964916"/>
            <a:ext cx="5477171" cy="127788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7AA9E3DA-92BD-82F6-EFE4-0FF8A66DFE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01300" y="323850"/>
            <a:ext cx="1437410" cy="381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E1727C9-8C21-B63D-6111-6D02D1086BE2}"/>
              </a:ext>
            </a:extLst>
          </p:cNvPr>
          <p:cNvSpPr/>
          <p:nvPr userDrawn="1"/>
        </p:nvSpPr>
        <p:spPr>
          <a:xfrm>
            <a:off x="0" y="6026150"/>
            <a:ext cx="12192000" cy="831850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24B0E6E-C956-961A-3AF9-A4C443412B3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787755" y="323850"/>
            <a:ext cx="2204605" cy="42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0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AP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FFEF6E2-DBEB-00D4-F530-4B3424460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07826" y="112651"/>
            <a:ext cx="839209" cy="85889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968D9D9-C618-9803-B233-6716F2D41826}"/>
              </a:ext>
            </a:extLst>
          </p:cNvPr>
          <p:cNvSpPr/>
          <p:nvPr userDrawn="1"/>
        </p:nvSpPr>
        <p:spPr>
          <a:xfrm rot="5400000">
            <a:off x="4017164" y="-1072366"/>
            <a:ext cx="4148152" cy="9134480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792E83-1C28-14E1-8FF1-628354E8234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3351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006698"/>
                </a:solidFill>
              </a:defRPr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5EC892-C665-9680-E1A9-1842A326E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318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11718A-10D0-6574-83BE-A1C2A7E0CF50}"/>
              </a:ext>
            </a:extLst>
          </p:cNvPr>
          <p:cNvSpPr/>
          <p:nvPr userDrawn="1"/>
        </p:nvSpPr>
        <p:spPr>
          <a:xfrm rot="5400000">
            <a:off x="542923" y="3670301"/>
            <a:ext cx="1355726" cy="1358900"/>
          </a:xfrm>
          <a:prstGeom prst="rect">
            <a:avLst/>
          </a:prstGeom>
          <a:solidFill>
            <a:srgbClr val="D626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006B6E-7D1C-A17B-62E0-832308674C6B}"/>
              </a:ext>
            </a:extLst>
          </p:cNvPr>
          <p:cNvSpPr/>
          <p:nvPr userDrawn="1"/>
        </p:nvSpPr>
        <p:spPr>
          <a:xfrm rot="5400000">
            <a:off x="9838532" y="4194968"/>
            <a:ext cx="692150" cy="2932114"/>
          </a:xfrm>
          <a:prstGeom prst="rect">
            <a:avLst/>
          </a:prstGeom>
          <a:solidFill>
            <a:srgbClr val="0066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5436B2F-2685-5185-43A7-776B5BBA8073}"/>
              </a:ext>
            </a:extLst>
          </p:cNvPr>
          <p:cNvGrpSpPr/>
          <p:nvPr userDrawn="1"/>
        </p:nvGrpSpPr>
        <p:grpSpPr>
          <a:xfrm>
            <a:off x="8622131" y="6294120"/>
            <a:ext cx="3216579" cy="337820"/>
            <a:chOff x="7787755" y="323850"/>
            <a:chExt cx="4050955" cy="425450"/>
          </a:xfrm>
        </p:grpSpPr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F33111C6-0EB7-B56A-1C31-ADE9827443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401300" y="323850"/>
              <a:ext cx="1437410" cy="381000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ABBB8F8-99AD-9080-C91F-F08514A8F3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7787755" y="323850"/>
              <a:ext cx="2204605" cy="4254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32759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ÚD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F5DB6-EC0D-7CFF-3E1C-0B89DE0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5261" y="365125"/>
            <a:ext cx="9468092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006698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AE27A-AEB4-863D-7961-53587554B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261" y="1825625"/>
            <a:ext cx="9468092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CA6D28-F556-F422-190C-BA02D80DBD12}"/>
              </a:ext>
            </a:extLst>
          </p:cNvPr>
          <p:cNvSpPr/>
          <p:nvPr userDrawn="1"/>
        </p:nvSpPr>
        <p:spPr>
          <a:xfrm rot="5400000">
            <a:off x="-2576514" y="3449637"/>
            <a:ext cx="5984875" cy="831850"/>
          </a:xfrm>
          <a:prstGeom prst="rect">
            <a:avLst/>
          </a:prstGeom>
          <a:solidFill>
            <a:srgbClr val="0066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02A25E-6311-579F-B877-37DCE495C7A0}"/>
              </a:ext>
            </a:extLst>
          </p:cNvPr>
          <p:cNvSpPr/>
          <p:nvPr userDrawn="1"/>
        </p:nvSpPr>
        <p:spPr>
          <a:xfrm rot="5400000">
            <a:off x="160336" y="5397501"/>
            <a:ext cx="1355726" cy="831850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AE0C13-2FE7-E0CA-B2B2-410AAC860A08}"/>
              </a:ext>
            </a:extLst>
          </p:cNvPr>
          <p:cNvSpPr/>
          <p:nvPr userDrawn="1"/>
        </p:nvSpPr>
        <p:spPr>
          <a:xfrm rot="5400000">
            <a:off x="401718" y="838198"/>
            <a:ext cx="923922" cy="269876"/>
          </a:xfrm>
          <a:prstGeom prst="rect">
            <a:avLst/>
          </a:prstGeom>
          <a:solidFill>
            <a:srgbClr val="D626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E06A4D0-4B53-EDF9-9E0A-BADAD8FE65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07826" y="112651"/>
            <a:ext cx="839209" cy="858899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B814027C-8FBC-7CB4-52C1-78B8A4B87CEB}"/>
              </a:ext>
            </a:extLst>
          </p:cNvPr>
          <p:cNvGrpSpPr/>
          <p:nvPr userDrawn="1"/>
        </p:nvGrpSpPr>
        <p:grpSpPr>
          <a:xfrm>
            <a:off x="8622131" y="6294120"/>
            <a:ext cx="3216579" cy="337820"/>
            <a:chOff x="7787755" y="323850"/>
            <a:chExt cx="4050955" cy="425450"/>
          </a:xfrm>
        </p:grpSpPr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4BB68765-A443-4ACA-36C3-DC51C50978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401300" y="323850"/>
              <a:ext cx="1437410" cy="381000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B20C036-6C0C-0F35-39F2-842BF34C01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7787755" y="323850"/>
              <a:ext cx="2204605" cy="4254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155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ÚD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A83A1AD-FE5E-0BA6-2F8E-E70C2E87CEA7}"/>
              </a:ext>
            </a:extLst>
          </p:cNvPr>
          <p:cNvSpPr/>
          <p:nvPr userDrawn="1"/>
        </p:nvSpPr>
        <p:spPr>
          <a:xfrm>
            <a:off x="0" y="0"/>
            <a:ext cx="12192000" cy="60261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E0BE20-9CA9-5A98-E8B4-0E3D1A582C18}"/>
              </a:ext>
            </a:extLst>
          </p:cNvPr>
          <p:cNvSpPr/>
          <p:nvPr userDrawn="1"/>
        </p:nvSpPr>
        <p:spPr>
          <a:xfrm>
            <a:off x="0" y="6026150"/>
            <a:ext cx="12192000" cy="45719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DF5DB6-EC0D-7CFF-3E1C-0B89DE0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6698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AE27A-AEB4-863D-7961-53587554B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26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DBEF406-8C2C-4DA8-1161-D1183045B3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5487" y="6161086"/>
            <a:ext cx="563513" cy="576735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36E967E-0DF8-B670-12BC-46AEFEAABFE0}"/>
              </a:ext>
            </a:extLst>
          </p:cNvPr>
          <p:cNvGrpSpPr/>
          <p:nvPr userDrawn="1"/>
        </p:nvGrpSpPr>
        <p:grpSpPr>
          <a:xfrm>
            <a:off x="798365" y="6180683"/>
            <a:ext cx="4754404" cy="537540"/>
            <a:chOff x="1000040" y="3562350"/>
            <a:chExt cx="9979110" cy="112825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F28621B-9504-C890-AE72-23FA64E573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r="57997" b="35158"/>
            <a:stretch>
              <a:fillRect/>
            </a:stretch>
          </p:blipFill>
          <p:spPr>
            <a:xfrm>
              <a:off x="6143329" y="3562350"/>
              <a:ext cx="4835821" cy="1128252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D85FCAD-B44D-EFE3-D25D-8AC238E473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60836" r="-2839" b="35158"/>
            <a:stretch>
              <a:fillRect/>
            </a:stretch>
          </p:blipFill>
          <p:spPr>
            <a:xfrm>
              <a:off x="1000040" y="3562350"/>
              <a:ext cx="4835822" cy="1128253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3313FAB-DC6B-A634-D1BD-7CC57046A233}"/>
              </a:ext>
            </a:extLst>
          </p:cNvPr>
          <p:cNvGrpSpPr/>
          <p:nvPr userDrawn="1"/>
        </p:nvGrpSpPr>
        <p:grpSpPr>
          <a:xfrm>
            <a:off x="8622131" y="6294120"/>
            <a:ext cx="3216579" cy="337820"/>
            <a:chOff x="7787755" y="323850"/>
            <a:chExt cx="4050955" cy="425450"/>
          </a:xfrm>
        </p:grpSpPr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7590ADA-D755-34F0-03EC-0D58F8940F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401300" y="323850"/>
              <a:ext cx="1437410" cy="3810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2EF763B-5219-3694-30FF-E7A14476B0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787755" y="323850"/>
              <a:ext cx="2204605" cy="4254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263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CAP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8D82E7-F340-83A1-3F8C-3E32B3AD9529}"/>
              </a:ext>
            </a:extLst>
          </p:cNvPr>
          <p:cNvSpPr/>
          <p:nvPr userDrawn="1"/>
        </p:nvSpPr>
        <p:spPr>
          <a:xfrm rot="5400000">
            <a:off x="2668739" y="-2665261"/>
            <a:ext cx="6854521" cy="12192000"/>
          </a:xfrm>
          <a:prstGeom prst="rect">
            <a:avLst/>
          </a:prstGeom>
          <a:solidFill>
            <a:srgbClr val="0041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FEF6E2-DBEB-00D4-F530-4B3424460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1107826" y="112856"/>
            <a:ext cx="839209" cy="85848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968D9D9-C618-9803-B233-6716F2D41826}"/>
              </a:ext>
            </a:extLst>
          </p:cNvPr>
          <p:cNvSpPr/>
          <p:nvPr userDrawn="1"/>
        </p:nvSpPr>
        <p:spPr>
          <a:xfrm rot="5400000">
            <a:off x="4017164" y="-1072366"/>
            <a:ext cx="4148152" cy="9134480"/>
          </a:xfrm>
          <a:prstGeom prst="rect">
            <a:avLst/>
          </a:prstGeom>
          <a:solidFill>
            <a:srgbClr val="FA86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792E83-1C28-14E1-8FF1-628354E8234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3351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solidFill>
                  <a:srgbClr val="004172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5EC892-C665-9680-E1A9-1842A326E0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1318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11718A-10D0-6574-83BE-A1C2A7E0CF50}"/>
              </a:ext>
            </a:extLst>
          </p:cNvPr>
          <p:cNvSpPr/>
          <p:nvPr userDrawn="1"/>
        </p:nvSpPr>
        <p:spPr>
          <a:xfrm rot="5400000">
            <a:off x="542923" y="3670301"/>
            <a:ext cx="1355726" cy="1358900"/>
          </a:xfrm>
          <a:prstGeom prst="rect">
            <a:avLst/>
          </a:prstGeom>
          <a:solidFill>
            <a:srgbClr val="D626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C006B6E-7D1C-A17B-62E0-832308674C6B}"/>
              </a:ext>
            </a:extLst>
          </p:cNvPr>
          <p:cNvSpPr/>
          <p:nvPr userDrawn="1"/>
        </p:nvSpPr>
        <p:spPr>
          <a:xfrm rot="5400000">
            <a:off x="9838532" y="4194968"/>
            <a:ext cx="692150" cy="2932114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A54BCEF-8329-3B75-0F73-E9B3B26B7276}"/>
              </a:ext>
            </a:extLst>
          </p:cNvPr>
          <p:cNvGrpSpPr/>
          <p:nvPr userDrawn="1"/>
        </p:nvGrpSpPr>
        <p:grpSpPr>
          <a:xfrm>
            <a:off x="8622131" y="6294120"/>
            <a:ext cx="3221391" cy="337820"/>
            <a:chOff x="8622131" y="6294120"/>
            <a:chExt cx="3221391" cy="337820"/>
          </a:xfrm>
        </p:grpSpPr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F33111C6-0EB7-B56A-1C31-ADE9827443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697364" y="6294120"/>
              <a:ext cx="1141346" cy="302525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ABBB8F8-99AD-9080-C91F-F08514A8F3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622131" y="6294120"/>
              <a:ext cx="1750522" cy="337820"/>
            </a:xfrm>
            <a:prstGeom prst="rect">
              <a:avLst/>
            </a:prstGeom>
          </p:spPr>
        </p:pic>
        <p:grpSp>
          <p:nvGrpSpPr>
            <p:cNvPr id="9" name="Graphic 5">
              <a:extLst>
                <a:ext uri="{FF2B5EF4-FFF2-40B4-BE49-F238E27FC236}">
                  <a16:creationId xmlns:a16="http://schemas.microsoft.com/office/drawing/2014/main" id="{3C82FE46-9FBD-F9D2-9491-031C1BEE4BD7}"/>
                </a:ext>
              </a:extLst>
            </p:cNvPr>
            <p:cNvGrpSpPr/>
            <p:nvPr/>
          </p:nvGrpSpPr>
          <p:grpSpPr>
            <a:xfrm>
              <a:off x="11192405" y="6352287"/>
              <a:ext cx="651117" cy="197191"/>
              <a:chOff x="11192405" y="6352287"/>
              <a:chExt cx="651117" cy="197191"/>
            </a:xfrm>
            <a:solidFill>
              <a:schemeClr val="bg1"/>
            </a:solidFill>
          </p:grpSpPr>
          <p:grpSp>
            <p:nvGrpSpPr>
              <p:cNvPr id="11" name="Graphic 5">
                <a:extLst>
                  <a:ext uri="{FF2B5EF4-FFF2-40B4-BE49-F238E27FC236}">
                    <a16:creationId xmlns:a16="http://schemas.microsoft.com/office/drawing/2014/main" id="{D339AFB8-62CC-1215-0EFB-5F6911A46020}"/>
                  </a:ext>
                </a:extLst>
              </p:cNvPr>
              <p:cNvGrpSpPr/>
              <p:nvPr/>
            </p:nvGrpSpPr>
            <p:grpSpPr>
              <a:xfrm>
                <a:off x="11196668" y="6352287"/>
                <a:ext cx="642041" cy="162263"/>
                <a:chOff x="11196668" y="6352287"/>
                <a:chExt cx="642041" cy="162263"/>
              </a:xfrm>
              <a:grpFill/>
            </p:grpSpPr>
            <p:sp>
              <p:nvSpPr>
                <p:cNvPr id="12" name="Freeform: Shape 11">
                  <a:extLst>
                    <a:ext uri="{FF2B5EF4-FFF2-40B4-BE49-F238E27FC236}">
                      <a16:creationId xmlns:a16="http://schemas.microsoft.com/office/drawing/2014/main" id="{2F9E1355-99D2-E47F-4358-ABFDB626F391}"/>
                    </a:ext>
                  </a:extLst>
                </p:cNvPr>
                <p:cNvSpPr/>
                <p:nvPr/>
              </p:nvSpPr>
              <p:spPr>
                <a:xfrm>
                  <a:off x="11196668" y="6355862"/>
                  <a:ext cx="187015" cy="155112"/>
                </a:xfrm>
                <a:custGeom>
                  <a:avLst/>
                  <a:gdLst>
                    <a:gd name="csX0" fmla="*/ 122660 w 187015"/>
                    <a:gd name="csY0" fmla="*/ 128023 h 155112"/>
                    <a:gd name="csX1" fmla="*/ 63668 w 187015"/>
                    <a:gd name="csY1" fmla="*/ 128023 h 155112"/>
                    <a:gd name="csX2" fmla="*/ 53217 w 187015"/>
                    <a:gd name="csY2" fmla="*/ 155113 h 155112"/>
                    <a:gd name="csX3" fmla="*/ 0 w 187015"/>
                    <a:gd name="csY3" fmla="*/ 155113 h 155112"/>
                    <a:gd name="csX4" fmla="*/ 67793 w 187015"/>
                    <a:gd name="csY4" fmla="*/ 0 h 155112"/>
                    <a:gd name="csX5" fmla="*/ 119223 w 187015"/>
                    <a:gd name="csY5" fmla="*/ 0 h 155112"/>
                    <a:gd name="csX6" fmla="*/ 187016 w 187015"/>
                    <a:gd name="csY6" fmla="*/ 155113 h 155112"/>
                    <a:gd name="csX7" fmla="*/ 132974 w 187015"/>
                    <a:gd name="csY7" fmla="*/ 155113 h 155112"/>
                    <a:gd name="csX8" fmla="*/ 122523 w 187015"/>
                    <a:gd name="csY8" fmla="*/ 128023 h 155112"/>
                    <a:gd name="csX9" fmla="*/ 108222 w 187015"/>
                    <a:gd name="csY9" fmla="*/ 90345 h 155112"/>
                    <a:gd name="csX10" fmla="*/ 93095 w 187015"/>
                    <a:gd name="csY10" fmla="*/ 51292 h 155112"/>
                    <a:gd name="csX11" fmla="*/ 77969 w 187015"/>
                    <a:gd name="csY11" fmla="*/ 90345 h 155112"/>
                    <a:gd name="csX12" fmla="*/ 108084 w 187015"/>
                    <a:gd name="csY12" fmla="*/ 90345 h 1551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</a:cxnLst>
                  <a:rect l="l" t="t" r="r" b="b"/>
                  <a:pathLst>
                    <a:path w="187015" h="155112">
                      <a:moveTo>
                        <a:pt x="122660" y="128023"/>
                      </a:moveTo>
                      <a:lnTo>
                        <a:pt x="63668" y="128023"/>
                      </a:lnTo>
                      <a:lnTo>
                        <a:pt x="53217" y="155113"/>
                      </a:lnTo>
                      <a:lnTo>
                        <a:pt x="0" y="155113"/>
                      </a:lnTo>
                      <a:lnTo>
                        <a:pt x="67793" y="0"/>
                      </a:lnTo>
                      <a:lnTo>
                        <a:pt x="119223" y="0"/>
                      </a:lnTo>
                      <a:lnTo>
                        <a:pt x="187016" y="155113"/>
                      </a:lnTo>
                      <a:lnTo>
                        <a:pt x="132974" y="155113"/>
                      </a:lnTo>
                      <a:lnTo>
                        <a:pt x="122523" y="128023"/>
                      </a:lnTo>
                      <a:close/>
                      <a:moveTo>
                        <a:pt x="108222" y="90345"/>
                      </a:moveTo>
                      <a:lnTo>
                        <a:pt x="93095" y="51292"/>
                      </a:lnTo>
                      <a:lnTo>
                        <a:pt x="77969" y="90345"/>
                      </a:lnTo>
                      <a:lnTo>
                        <a:pt x="108084" y="90345"/>
                      </a:ln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BA087FE-4ADD-12AC-AB12-0FBCDFEB052D}"/>
                    </a:ext>
                  </a:extLst>
                </p:cNvPr>
                <p:cNvSpPr/>
                <p:nvPr/>
              </p:nvSpPr>
              <p:spPr>
                <a:xfrm>
                  <a:off x="11383959" y="6355862"/>
                  <a:ext cx="153050" cy="155112"/>
                </a:xfrm>
                <a:custGeom>
                  <a:avLst/>
                  <a:gdLst>
                    <a:gd name="csX0" fmla="*/ 153050 w 153050"/>
                    <a:gd name="csY0" fmla="*/ 0 h 155112"/>
                    <a:gd name="csX1" fmla="*/ 153050 w 153050"/>
                    <a:gd name="csY1" fmla="*/ 155113 h 155112"/>
                    <a:gd name="csX2" fmla="*/ 110009 w 153050"/>
                    <a:gd name="csY2" fmla="*/ 155113 h 155112"/>
                    <a:gd name="csX3" fmla="*/ 51017 w 153050"/>
                    <a:gd name="csY3" fmla="*/ 84707 h 155112"/>
                    <a:gd name="csX4" fmla="*/ 51017 w 153050"/>
                    <a:gd name="csY4" fmla="*/ 155113 h 155112"/>
                    <a:gd name="csX5" fmla="*/ 0 w 153050"/>
                    <a:gd name="csY5" fmla="*/ 155113 h 155112"/>
                    <a:gd name="csX6" fmla="*/ 0 w 153050"/>
                    <a:gd name="csY6" fmla="*/ 0 h 155112"/>
                    <a:gd name="csX7" fmla="*/ 43041 w 153050"/>
                    <a:gd name="csY7" fmla="*/ 0 h 155112"/>
                    <a:gd name="csX8" fmla="*/ 102034 w 153050"/>
                    <a:gd name="csY8" fmla="*/ 70406 h 155112"/>
                    <a:gd name="csX9" fmla="*/ 102034 w 153050"/>
                    <a:gd name="csY9" fmla="*/ 0 h 155112"/>
                    <a:gd name="csX10" fmla="*/ 153050 w 153050"/>
                    <a:gd name="csY10" fmla="*/ 0 h 1551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153050" h="155112">
                      <a:moveTo>
                        <a:pt x="153050" y="0"/>
                      </a:moveTo>
                      <a:lnTo>
                        <a:pt x="153050" y="155113"/>
                      </a:lnTo>
                      <a:lnTo>
                        <a:pt x="110009" y="155113"/>
                      </a:lnTo>
                      <a:lnTo>
                        <a:pt x="51017" y="84707"/>
                      </a:lnTo>
                      <a:lnTo>
                        <a:pt x="51017" y="155113"/>
                      </a:lnTo>
                      <a:lnTo>
                        <a:pt x="0" y="155113"/>
                      </a:lnTo>
                      <a:lnTo>
                        <a:pt x="0" y="0"/>
                      </a:lnTo>
                      <a:lnTo>
                        <a:pt x="43041" y="0"/>
                      </a:lnTo>
                      <a:lnTo>
                        <a:pt x="102034" y="70406"/>
                      </a:lnTo>
                      <a:lnTo>
                        <a:pt x="102034" y="0"/>
                      </a:lnTo>
                      <a:lnTo>
                        <a:pt x="153050" y="0"/>
                      </a:ln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65B8D491-3B57-B3D3-B98E-2C2ABFC2CE61}"/>
                    </a:ext>
                  </a:extLst>
                </p:cNvPr>
                <p:cNvSpPr/>
                <p:nvPr/>
              </p:nvSpPr>
              <p:spPr>
                <a:xfrm>
                  <a:off x="11537009" y="6352287"/>
                  <a:ext cx="155938" cy="162263"/>
                </a:xfrm>
                <a:custGeom>
                  <a:avLst/>
                  <a:gdLst>
                    <a:gd name="csX0" fmla="*/ 0 w 155938"/>
                    <a:gd name="csY0" fmla="*/ 81132 h 162263"/>
                    <a:gd name="csX1" fmla="*/ 86357 w 155938"/>
                    <a:gd name="csY1" fmla="*/ 0 h 162263"/>
                    <a:gd name="csX2" fmla="*/ 155938 w 155938"/>
                    <a:gd name="csY2" fmla="*/ 31078 h 162263"/>
                    <a:gd name="csX3" fmla="*/ 122935 w 155938"/>
                    <a:gd name="csY3" fmla="*/ 60505 h 162263"/>
                    <a:gd name="csX4" fmla="*/ 88970 w 155938"/>
                    <a:gd name="csY4" fmla="*/ 42354 h 162263"/>
                    <a:gd name="csX5" fmla="*/ 52667 w 155938"/>
                    <a:gd name="csY5" fmla="*/ 81132 h 162263"/>
                    <a:gd name="csX6" fmla="*/ 88970 w 155938"/>
                    <a:gd name="csY6" fmla="*/ 119910 h 162263"/>
                    <a:gd name="csX7" fmla="*/ 122935 w 155938"/>
                    <a:gd name="csY7" fmla="*/ 101758 h 162263"/>
                    <a:gd name="csX8" fmla="*/ 155938 w 155938"/>
                    <a:gd name="csY8" fmla="*/ 131186 h 162263"/>
                    <a:gd name="csX9" fmla="*/ 86357 w 155938"/>
                    <a:gd name="csY9" fmla="*/ 162263 h 162263"/>
                    <a:gd name="csX10" fmla="*/ 0 w 155938"/>
                    <a:gd name="csY10" fmla="*/ 81132 h 16226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155938" h="162263">
                      <a:moveTo>
                        <a:pt x="0" y="81132"/>
                      </a:moveTo>
                      <a:cubicBezTo>
                        <a:pt x="0" y="33553"/>
                        <a:pt x="36578" y="0"/>
                        <a:pt x="86357" y="0"/>
                      </a:cubicBezTo>
                      <a:cubicBezTo>
                        <a:pt x="116747" y="0"/>
                        <a:pt x="140674" y="11138"/>
                        <a:pt x="155938" y="31078"/>
                      </a:cubicBezTo>
                      <a:lnTo>
                        <a:pt x="122935" y="60505"/>
                      </a:lnTo>
                      <a:cubicBezTo>
                        <a:pt x="113860" y="48954"/>
                        <a:pt x="102996" y="42354"/>
                        <a:pt x="88970" y="42354"/>
                      </a:cubicBezTo>
                      <a:cubicBezTo>
                        <a:pt x="67243" y="42354"/>
                        <a:pt x="52667" y="57480"/>
                        <a:pt x="52667" y="81132"/>
                      </a:cubicBezTo>
                      <a:cubicBezTo>
                        <a:pt x="52667" y="104784"/>
                        <a:pt x="67243" y="119910"/>
                        <a:pt x="88970" y="119910"/>
                      </a:cubicBezTo>
                      <a:cubicBezTo>
                        <a:pt x="102996" y="119910"/>
                        <a:pt x="113722" y="113309"/>
                        <a:pt x="122935" y="101758"/>
                      </a:cubicBezTo>
                      <a:lnTo>
                        <a:pt x="155938" y="131186"/>
                      </a:lnTo>
                      <a:cubicBezTo>
                        <a:pt x="140674" y="151125"/>
                        <a:pt x="116747" y="162263"/>
                        <a:pt x="86357" y="162263"/>
                      </a:cubicBezTo>
                      <a:cubicBezTo>
                        <a:pt x="36578" y="162263"/>
                        <a:pt x="0" y="128848"/>
                        <a:pt x="0" y="81132"/>
                      </a:cubicBez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F023D89B-C12C-D265-6DFA-90024DF3E805}"/>
                    </a:ext>
                  </a:extLst>
                </p:cNvPr>
                <p:cNvSpPr/>
                <p:nvPr/>
              </p:nvSpPr>
              <p:spPr>
                <a:xfrm>
                  <a:off x="11693360" y="6355862"/>
                  <a:ext cx="145349" cy="154975"/>
                </a:xfrm>
                <a:custGeom>
                  <a:avLst/>
                  <a:gdLst>
                    <a:gd name="csX0" fmla="*/ 145350 w 145349"/>
                    <a:gd name="csY0" fmla="*/ 58442 h 154975"/>
                    <a:gd name="csX1" fmla="*/ 74669 w 145349"/>
                    <a:gd name="csY1" fmla="*/ 116885 h 154975"/>
                    <a:gd name="csX2" fmla="*/ 52254 w 145349"/>
                    <a:gd name="csY2" fmla="*/ 116885 h 154975"/>
                    <a:gd name="csX3" fmla="*/ 52254 w 145349"/>
                    <a:gd name="csY3" fmla="*/ 154975 h 154975"/>
                    <a:gd name="csX4" fmla="*/ 0 w 145349"/>
                    <a:gd name="csY4" fmla="*/ 154975 h 154975"/>
                    <a:gd name="csX5" fmla="*/ 0 w 145349"/>
                    <a:gd name="csY5" fmla="*/ 0 h 154975"/>
                    <a:gd name="csX6" fmla="*/ 74669 w 145349"/>
                    <a:gd name="csY6" fmla="*/ 0 h 154975"/>
                    <a:gd name="csX7" fmla="*/ 145350 w 145349"/>
                    <a:gd name="csY7" fmla="*/ 58442 h 154975"/>
                    <a:gd name="csX8" fmla="*/ 92545 w 145349"/>
                    <a:gd name="csY8" fmla="*/ 58442 h 154975"/>
                    <a:gd name="csX9" fmla="*/ 71231 w 145349"/>
                    <a:gd name="csY9" fmla="*/ 40291 h 154975"/>
                    <a:gd name="csX10" fmla="*/ 52117 w 145349"/>
                    <a:gd name="csY10" fmla="*/ 40291 h 154975"/>
                    <a:gd name="csX11" fmla="*/ 52117 w 145349"/>
                    <a:gd name="csY11" fmla="*/ 76594 h 154975"/>
                    <a:gd name="csX12" fmla="*/ 71231 w 145349"/>
                    <a:gd name="csY12" fmla="*/ 76594 h 154975"/>
                    <a:gd name="csX13" fmla="*/ 92545 w 145349"/>
                    <a:gd name="csY13" fmla="*/ 58442 h 15497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145349" h="154975">
                      <a:moveTo>
                        <a:pt x="145350" y="58442"/>
                      </a:moveTo>
                      <a:cubicBezTo>
                        <a:pt x="145350" y="94333"/>
                        <a:pt x="117847" y="116885"/>
                        <a:pt x="74669" y="116885"/>
                      </a:cubicBezTo>
                      <a:lnTo>
                        <a:pt x="52254" y="116885"/>
                      </a:lnTo>
                      <a:lnTo>
                        <a:pt x="52254" y="154975"/>
                      </a:lnTo>
                      <a:lnTo>
                        <a:pt x="0" y="154975"/>
                      </a:lnTo>
                      <a:lnTo>
                        <a:pt x="0" y="0"/>
                      </a:lnTo>
                      <a:lnTo>
                        <a:pt x="74669" y="0"/>
                      </a:lnTo>
                      <a:cubicBezTo>
                        <a:pt x="117847" y="0"/>
                        <a:pt x="145350" y="22552"/>
                        <a:pt x="145350" y="58442"/>
                      </a:cubicBezTo>
                      <a:close/>
                      <a:moveTo>
                        <a:pt x="92545" y="58442"/>
                      </a:moveTo>
                      <a:cubicBezTo>
                        <a:pt x="92545" y="47166"/>
                        <a:pt x="85670" y="40291"/>
                        <a:pt x="71231" y="40291"/>
                      </a:cubicBezTo>
                      <a:lnTo>
                        <a:pt x="52117" y="40291"/>
                      </a:lnTo>
                      <a:lnTo>
                        <a:pt x="52117" y="76594"/>
                      </a:lnTo>
                      <a:lnTo>
                        <a:pt x="71231" y="76594"/>
                      </a:lnTo>
                      <a:cubicBezTo>
                        <a:pt x="85670" y="76594"/>
                        <a:pt x="92545" y="69718"/>
                        <a:pt x="92545" y="58442"/>
                      </a:cubicBez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4F7616B6-7DB8-4A7C-FDF3-9966EC5D65CD}"/>
                  </a:ext>
                </a:extLst>
              </p:cNvPr>
              <p:cNvSpPr/>
              <p:nvPr/>
            </p:nvSpPr>
            <p:spPr>
              <a:xfrm>
                <a:off x="11192405" y="6539852"/>
                <a:ext cx="651117" cy="9625"/>
              </a:xfrm>
              <a:custGeom>
                <a:avLst/>
                <a:gdLst>
                  <a:gd name="csX0" fmla="*/ 646304 w 651117"/>
                  <a:gd name="csY0" fmla="*/ 9626 h 9625"/>
                  <a:gd name="csX1" fmla="*/ 4813 w 651117"/>
                  <a:gd name="csY1" fmla="*/ 9626 h 9625"/>
                  <a:gd name="csX2" fmla="*/ 0 w 651117"/>
                  <a:gd name="csY2" fmla="*/ 4813 h 9625"/>
                  <a:gd name="csX3" fmla="*/ 4813 w 651117"/>
                  <a:gd name="csY3" fmla="*/ 0 h 9625"/>
                  <a:gd name="csX4" fmla="*/ 646304 w 651117"/>
                  <a:gd name="csY4" fmla="*/ 0 h 9625"/>
                  <a:gd name="csX5" fmla="*/ 651117 w 651117"/>
                  <a:gd name="csY5" fmla="*/ 4813 h 9625"/>
                  <a:gd name="csX6" fmla="*/ 646304 w 651117"/>
                  <a:gd name="csY6" fmla="*/ 9626 h 96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651117" h="9625">
                    <a:moveTo>
                      <a:pt x="646304" y="9626"/>
                    </a:moveTo>
                    <a:lnTo>
                      <a:pt x="4813" y="9626"/>
                    </a:lnTo>
                    <a:cubicBezTo>
                      <a:pt x="2063" y="9626"/>
                      <a:pt x="0" y="7426"/>
                      <a:pt x="0" y="4813"/>
                    </a:cubicBezTo>
                    <a:cubicBezTo>
                      <a:pt x="0" y="2200"/>
                      <a:pt x="2200" y="0"/>
                      <a:pt x="4813" y="0"/>
                    </a:cubicBezTo>
                    <a:lnTo>
                      <a:pt x="646304" y="0"/>
                    </a:lnTo>
                    <a:cubicBezTo>
                      <a:pt x="649055" y="0"/>
                      <a:pt x="651117" y="2200"/>
                      <a:pt x="651117" y="4813"/>
                    </a:cubicBezTo>
                    <a:cubicBezTo>
                      <a:pt x="651117" y="7426"/>
                      <a:pt x="648917" y="9626"/>
                      <a:pt x="646304" y="9626"/>
                    </a:cubicBezTo>
                    <a:close/>
                  </a:path>
                </a:pathLst>
              </a:custGeom>
              <a:grpFill/>
              <a:ln w="13656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099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ÚD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F4C565-F9B6-8EE8-0A82-30919CC7E79E}"/>
              </a:ext>
            </a:extLst>
          </p:cNvPr>
          <p:cNvSpPr/>
          <p:nvPr userDrawn="1"/>
        </p:nvSpPr>
        <p:spPr>
          <a:xfrm rot="5400000">
            <a:off x="2668739" y="-2665261"/>
            <a:ext cx="6854521" cy="12192000"/>
          </a:xfrm>
          <a:prstGeom prst="rect">
            <a:avLst/>
          </a:prstGeom>
          <a:solidFill>
            <a:srgbClr val="0041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DF5DB6-EC0D-7CFF-3E1C-0B89DE0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5261" y="365125"/>
            <a:ext cx="9468092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rgbClr val="FA8606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AE27A-AEB4-863D-7961-53587554B30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35261" y="1825625"/>
            <a:ext cx="9468092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CA6D28-F556-F422-190C-BA02D80DBD12}"/>
              </a:ext>
            </a:extLst>
          </p:cNvPr>
          <p:cNvSpPr/>
          <p:nvPr userDrawn="1"/>
        </p:nvSpPr>
        <p:spPr>
          <a:xfrm rot="5400000">
            <a:off x="-2576514" y="3449637"/>
            <a:ext cx="5984875" cy="831850"/>
          </a:xfrm>
          <a:prstGeom prst="rect">
            <a:avLst/>
          </a:prstGeom>
          <a:solidFill>
            <a:srgbClr val="0066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02A25E-6311-579F-B877-37DCE495C7A0}"/>
              </a:ext>
            </a:extLst>
          </p:cNvPr>
          <p:cNvSpPr/>
          <p:nvPr userDrawn="1"/>
        </p:nvSpPr>
        <p:spPr>
          <a:xfrm rot="5400000">
            <a:off x="160336" y="5397501"/>
            <a:ext cx="1355726" cy="831850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AE0C13-2FE7-E0CA-B2B2-410AAC860A08}"/>
              </a:ext>
            </a:extLst>
          </p:cNvPr>
          <p:cNvSpPr/>
          <p:nvPr userDrawn="1"/>
        </p:nvSpPr>
        <p:spPr>
          <a:xfrm rot="5400000">
            <a:off x="401718" y="838198"/>
            <a:ext cx="923922" cy="269876"/>
          </a:xfrm>
          <a:prstGeom prst="rect">
            <a:avLst/>
          </a:prstGeom>
          <a:solidFill>
            <a:srgbClr val="D626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85C624-FA82-8912-E7DF-F447521937B4}"/>
              </a:ext>
            </a:extLst>
          </p:cNvPr>
          <p:cNvGrpSpPr/>
          <p:nvPr userDrawn="1"/>
        </p:nvGrpSpPr>
        <p:grpSpPr>
          <a:xfrm>
            <a:off x="8622131" y="6294120"/>
            <a:ext cx="3221391" cy="337820"/>
            <a:chOff x="8622131" y="6294120"/>
            <a:chExt cx="3221391" cy="337820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23E662B8-2F7D-07E1-CD78-9DF1B0C2BD2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697364" y="6294120"/>
              <a:ext cx="1141346" cy="30252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2D3C903-566F-513B-8D31-BBA6DB0F16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622131" y="6294120"/>
              <a:ext cx="1750522" cy="337820"/>
            </a:xfrm>
            <a:prstGeom prst="rect">
              <a:avLst/>
            </a:prstGeom>
          </p:spPr>
        </p:pic>
        <p:grpSp>
          <p:nvGrpSpPr>
            <p:cNvPr id="12" name="Graphic 5">
              <a:extLst>
                <a:ext uri="{FF2B5EF4-FFF2-40B4-BE49-F238E27FC236}">
                  <a16:creationId xmlns:a16="http://schemas.microsoft.com/office/drawing/2014/main" id="{A91E7101-9DAE-3CA2-1616-A4BB2D987FB6}"/>
                </a:ext>
              </a:extLst>
            </p:cNvPr>
            <p:cNvGrpSpPr/>
            <p:nvPr/>
          </p:nvGrpSpPr>
          <p:grpSpPr>
            <a:xfrm>
              <a:off x="11192405" y="6352287"/>
              <a:ext cx="651117" cy="197191"/>
              <a:chOff x="11192405" y="6352287"/>
              <a:chExt cx="651117" cy="197191"/>
            </a:xfrm>
            <a:solidFill>
              <a:schemeClr val="bg1"/>
            </a:solidFill>
          </p:grpSpPr>
          <p:grpSp>
            <p:nvGrpSpPr>
              <p:cNvPr id="13" name="Graphic 5">
                <a:extLst>
                  <a:ext uri="{FF2B5EF4-FFF2-40B4-BE49-F238E27FC236}">
                    <a16:creationId xmlns:a16="http://schemas.microsoft.com/office/drawing/2014/main" id="{DE1FB319-9E2B-1FAC-F7EC-9AF67C4DA41B}"/>
                  </a:ext>
                </a:extLst>
              </p:cNvPr>
              <p:cNvGrpSpPr/>
              <p:nvPr/>
            </p:nvGrpSpPr>
            <p:grpSpPr>
              <a:xfrm>
                <a:off x="11196668" y="6352287"/>
                <a:ext cx="642041" cy="162263"/>
                <a:chOff x="11196668" y="6352287"/>
                <a:chExt cx="642041" cy="162263"/>
              </a:xfrm>
              <a:grpFill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F985958A-5DFD-3239-8B67-76EBB5AC7E0A}"/>
                    </a:ext>
                  </a:extLst>
                </p:cNvPr>
                <p:cNvSpPr/>
                <p:nvPr/>
              </p:nvSpPr>
              <p:spPr>
                <a:xfrm>
                  <a:off x="11196668" y="6355862"/>
                  <a:ext cx="187015" cy="155112"/>
                </a:xfrm>
                <a:custGeom>
                  <a:avLst/>
                  <a:gdLst>
                    <a:gd name="csX0" fmla="*/ 122660 w 187015"/>
                    <a:gd name="csY0" fmla="*/ 128023 h 155112"/>
                    <a:gd name="csX1" fmla="*/ 63668 w 187015"/>
                    <a:gd name="csY1" fmla="*/ 128023 h 155112"/>
                    <a:gd name="csX2" fmla="*/ 53217 w 187015"/>
                    <a:gd name="csY2" fmla="*/ 155113 h 155112"/>
                    <a:gd name="csX3" fmla="*/ 0 w 187015"/>
                    <a:gd name="csY3" fmla="*/ 155113 h 155112"/>
                    <a:gd name="csX4" fmla="*/ 67793 w 187015"/>
                    <a:gd name="csY4" fmla="*/ 0 h 155112"/>
                    <a:gd name="csX5" fmla="*/ 119223 w 187015"/>
                    <a:gd name="csY5" fmla="*/ 0 h 155112"/>
                    <a:gd name="csX6" fmla="*/ 187016 w 187015"/>
                    <a:gd name="csY6" fmla="*/ 155113 h 155112"/>
                    <a:gd name="csX7" fmla="*/ 132974 w 187015"/>
                    <a:gd name="csY7" fmla="*/ 155113 h 155112"/>
                    <a:gd name="csX8" fmla="*/ 122523 w 187015"/>
                    <a:gd name="csY8" fmla="*/ 128023 h 155112"/>
                    <a:gd name="csX9" fmla="*/ 108222 w 187015"/>
                    <a:gd name="csY9" fmla="*/ 90345 h 155112"/>
                    <a:gd name="csX10" fmla="*/ 93095 w 187015"/>
                    <a:gd name="csY10" fmla="*/ 51292 h 155112"/>
                    <a:gd name="csX11" fmla="*/ 77969 w 187015"/>
                    <a:gd name="csY11" fmla="*/ 90345 h 155112"/>
                    <a:gd name="csX12" fmla="*/ 108084 w 187015"/>
                    <a:gd name="csY12" fmla="*/ 90345 h 1551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</a:cxnLst>
                  <a:rect l="l" t="t" r="r" b="b"/>
                  <a:pathLst>
                    <a:path w="187015" h="155112">
                      <a:moveTo>
                        <a:pt x="122660" y="128023"/>
                      </a:moveTo>
                      <a:lnTo>
                        <a:pt x="63668" y="128023"/>
                      </a:lnTo>
                      <a:lnTo>
                        <a:pt x="53217" y="155113"/>
                      </a:lnTo>
                      <a:lnTo>
                        <a:pt x="0" y="155113"/>
                      </a:lnTo>
                      <a:lnTo>
                        <a:pt x="67793" y="0"/>
                      </a:lnTo>
                      <a:lnTo>
                        <a:pt x="119223" y="0"/>
                      </a:lnTo>
                      <a:lnTo>
                        <a:pt x="187016" y="155113"/>
                      </a:lnTo>
                      <a:lnTo>
                        <a:pt x="132974" y="155113"/>
                      </a:lnTo>
                      <a:lnTo>
                        <a:pt x="122523" y="128023"/>
                      </a:lnTo>
                      <a:close/>
                      <a:moveTo>
                        <a:pt x="108222" y="90345"/>
                      </a:moveTo>
                      <a:lnTo>
                        <a:pt x="93095" y="51292"/>
                      </a:lnTo>
                      <a:lnTo>
                        <a:pt x="77969" y="90345"/>
                      </a:lnTo>
                      <a:lnTo>
                        <a:pt x="108084" y="90345"/>
                      </a:ln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74E4E95B-E46D-BF9B-8C3B-F92C49E77C46}"/>
                    </a:ext>
                  </a:extLst>
                </p:cNvPr>
                <p:cNvSpPr/>
                <p:nvPr/>
              </p:nvSpPr>
              <p:spPr>
                <a:xfrm>
                  <a:off x="11383959" y="6355862"/>
                  <a:ext cx="153050" cy="155112"/>
                </a:xfrm>
                <a:custGeom>
                  <a:avLst/>
                  <a:gdLst>
                    <a:gd name="csX0" fmla="*/ 153050 w 153050"/>
                    <a:gd name="csY0" fmla="*/ 0 h 155112"/>
                    <a:gd name="csX1" fmla="*/ 153050 w 153050"/>
                    <a:gd name="csY1" fmla="*/ 155113 h 155112"/>
                    <a:gd name="csX2" fmla="*/ 110009 w 153050"/>
                    <a:gd name="csY2" fmla="*/ 155113 h 155112"/>
                    <a:gd name="csX3" fmla="*/ 51017 w 153050"/>
                    <a:gd name="csY3" fmla="*/ 84707 h 155112"/>
                    <a:gd name="csX4" fmla="*/ 51017 w 153050"/>
                    <a:gd name="csY4" fmla="*/ 155113 h 155112"/>
                    <a:gd name="csX5" fmla="*/ 0 w 153050"/>
                    <a:gd name="csY5" fmla="*/ 155113 h 155112"/>
                    <a:gd name="csX6" fmla="*/ 0 w 153050"/>
                    <a:gd name="csY6" fmla="*/ 0 h 155112"/>
                    <a:gd name="csX7" fmla="*/ 43041 w 153050"/>
                    <a:gd name="csY7" fmla="*/ 0 h 155112"/>
                    <a:gd name="csX8" fmla="*/ 102034 w 153050"/>
                    <a:gd name="csY8" fmla="*/ 70406 h 155112"/>
                    <a:gd name="csX9" fmla="*/ 102034 w 153050"/>
                    <a:gd name="csY9" fmla="*/ 0 h 155112"/>
                    <a:gd name="csX10" fmla="*/ 153050 w 153050"/>
                    <a:gd name="csY10" fmla="*/ 0 h 155112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153050" h="155112">
                      <a:moveTo>
                        <a:pt x="153050" y="0"/>
                      </a:moveTo>
                      <a:lnTo>
                        <a:pt x="153050" y="155113"/>
                      </a:lnTo>
                      <a:lnTo>
                        <a:pt x="110009" y="155113"/>
                      </a:lnTo>
                      <a:lnTo>
                        <a:pt x="51017" y="84707"/>
                      </a:lnTo>
                      <a:lnTo>
                        <a:pt x="51017" y="155113"/>
                      </a:lnTo>
                      <a:lnTo>
                        <a:pt x="0" y="155113"/>
                      </a:lnTo>
                      <a:lnTo>
                        <a:pt x="0" y="0"/>
                      </a:lnTo>
                      <a:lnTo>
                        <a:pt x="43041" y="0"/>
                      </a:lnTo>
                      <a:lnTo>
                        <a:pt x="102034" y="70406"/>
                      </a:lnTo>
                      <a:lnTo>
                        <a:pt x="102034" y="0"/>
                      </a:lnTo>
                      <a:lnTo>
                        <a:pt x="153050" y="0"/>
                      </a:ln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A31798F2-5681-85F0-7B41-68DA154D2853}"/>
                    </a:ext>
                  </a:extLst>
                </p:cNvPr>
                <p:cNvSpPr/>
                <p:nvPr/>
              </p:nvSpPr>
              <p:spPr>
                <a:xfrm>
                  <a:off x="11537009" y="6352287"/>
                  <a:ext cx="155938" cy="162263"/>
                </a:xfrm>
                <a:custGeom>
                  <a:avLst/>
                  <a:gdLst>
                    <a:gd name="csX0" fmla="*/ 0 w 155938"/>
                    <a:gd name="csY0" fmla="*/ 81132 h 162263"/>
                    <a:gd name="csX1" fmla="*/ 86357 w 155938"/>
                    <a:gd name="csY1" fmla="*/ 0 h 162263"/>
                    <a:gd name="csX2" fmla="*/ 155938 w 155938"/>
                    <a:gd name="csY2" fmla="*/ 31078 h 162263"/>
                    <a:gd name="csX3" fmla="*/ 122935 w 155938"/>
                    <a:gd name="csY3" fmla="*/ 60505 h 162263"/>
                    <a:gd name="csX4" fmla="*/ 88970 w 155938"/>
                    <a:gd name="csY4" fmla="*/ 42354 h 162263"/>
                    <a:gd name="csX5" fmla="*/ 52667 w 155938"/>
                    <a:gd name="csY5" fmla="*/ 81132 h 162263"/>
                    <a:gd name="csX6" fmla="*/ 88970 w 155938"/>
                    <a:gd name="csY6" fmla="*/ 119910 h 162263"/>
                    <a:gd name="csX7" fmla="*/ 122935 w 155938"/>
                    <a:gd name="csY7" fmla="*/ 101758 h 162263"/>
                    <a:gd name="csX8" fmla="*/ 155938 w 155938"/>
                    <a:gd name="csY8" fmla="*/ 131186 h 162263"/>
                    <a:gd name="csX9" fmla="*/ 86357 w 155938"/>
                    <a:gd name="csY9" fmla="*/ 162263 h 162263"/>
                    <a:gd name="csX10" fmla="*/ 0 w 155938"/>
                    <a:gd name="csY10" fmla="*/ 81132 h 162263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</a:cxnLst>
                  <a:rect l="l" t="t" r="r" b="b"/>
                  <a:pathLst>
                    <a:path w="155938" h="162263">
                      <a:moveTo>
                        <a:pt x="0" y="81132"/>
                      </a:moveTo>
                      <a:cubicBezTo>
                        <a:pt x="0" y="33553"/>
                        <a:pt x="36578" y="0"/>
                        <a:pt x="86357" y="0"/>
                      </a:cubicBezTo>
                      <a:cubicBezTo>
                        <a:pt x="116747" y="0"/>
                        <a:pt x="140674" y="11138"/>
                        <a:pt x="155938" y="31078"/>
                      </a:cubicBezTo>
                      <a:lnTo>
                        <a:pt x="122935" y="60505"/>
                      </a:lnTo>
                      <a:cubicBezTo>
                        <a:pt x="113860" y="48954"/>
                        <a:pt x="102996" y="42354"/>
                        <a:pt x="88970" y="42354"/>
                      </a:cubicBezTo>
                      <a:cubicBezTo>
                        <a:pt x="67243" y="42354"/>
                        <a:pt x="52667" y="57480"/>
                        <a:pt x="52667" y="81132"/>
                      </a:cubicBezTo>
                      <a:cubicBezTo>
                        <a:pt x="52667" y="104784"/>
                        <a:pt x="67243" y="119910"/>
                        <a:pt x="88970" y="119910"/>
                      </a:cubicBezTo>
                      <a:cubicBezTo>
                        <a:pt x="102996" y="119910"/>
                        <a:pt x="113722" y="113309"/>
                        <a:pt x="122935" y="101758"/>
                      </a:cubicBezTo>
                      <a:lnTo>
                        <a:pt x="155938" y="131186"/>
                      </a:lnTo>
                      <a:cubicBezTo>
                        <a:pt x="140674" y="151125"/>
                        <a:pt x="116747" y="162263"/>
                        <a:pt x="86357" y="162263"/>
                      </a:cubicBezTo>
                      <a:cubicBezTo>
                        <a:pt x="36578" y="162263"/>
                        <a:pt x="0" y="128848"/>
                        <a:pt x="0" y="81132"/>
                      </a:cubicBez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9BB6D06B-E54A-7792-29A1-F51BCA851823}"/>
                    </a:ext>
                  </a:extLst>
                </p:cNvPr>
                <p:cNvSpPr/>
                <p:nvPr/>
              </p:nvSpPr>
              <p:spPr>
                <a:xfrm>
                  <a:off x="11693360" y="6355862"/>
                  <a:ext cx="145349" cy="154975"/>
                </a:xfrm>
                <a:custGeom>
                  <a:avLst/>
                  <a:gdLst>
                    <a:gd name="csX0" fmla="*/ 145350 w 145349"/>
                    <a:gd name="csY0" fmla="*/ 58442 h 154975"/>
                    <a:gd name="csX1" fmla="*/ 74669 w 145349"/>
                    <a:gd name="csY1" fmla="*/ 116885 h 154975"/>
                    <a:gd name="csX2" fmla="*/ 52254 w 145349"/>
                    <a:gd name="csY2" fmla="*/ 116885 h 154975"/>
                    <a:gd name="csX3" fmla="*/ 52254 w 145349"/>
                    <a:gd name="csY3" fmla="*/ 154975 h 154975"/>
                    <a:gd name="csX4" fmla="*/ 0 w 145349"/>
                    <a:gd name="csY4" fmla="*/ 154975 h 154975"/>
                    <a:gd name="csX5" fmla="*/ 0 w 145349"/>
                    <a:gd name="csY5" fmla="*/ 0 h 154975"/>
                    <a:gd name="csX6" fmla="*/ 74669 w 145349"/>
                    <a:gd name="csY6" fmla="*/ 0 h 154975"/>
                    <a:gd name="csX7" fmla="*/ 145350 w 145349"/>
                    <a:gd name="csY7" fmla="*/ 58442 h 154975"/>
                    <a:gd name="csX8" fmla="*/ 92545 w 145349"/>
                    <a:gd name="csY8" fmla="*/ 58442 h 154975"/>
                    <a:gd name="csX9" fmla="*/ 71231 w 145349"/>
                    <a:gd name="csY9" fmla="*/ 40291 h 154975"/>
                    <a:gd name="csX10" fmla="*/ 52117 w 145349"/>
                    <a:gd name="csY10" fmla="*/ 40291 h 154975"/>
                    <a:gd name="csX11" fmla="*/ 52117 w 145349"/>
                    <a:gd name="csY11" fmla="*/ 76594 h 154975"/>
                    <a:gd name="csX12" fmla="*/ 71231 w 145349"/>
                    <a:gd name="csY12" fmla="*/ 76594 h 154975"/>
                    <a:gd name="csX13" fmla="*/ 92545 w 145349"/>
                    <a:gd name="csY13" fmla="*/ 58442 h 154975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</a:cxnLst>
                  <a:rect l="l" t="t" r="r" b="b"/>
                  <a:pathLst>
                    <a:path w="145349" h="154975">
                      <a:moveTo>
                        <a:pt x="145350" y="58442"/>
                      </a:moveTo>
                      <a:cubicBezTo>
                        <a:pt x="145350" y="94333"/>
                        <a:pt x="117847" y="116885"/>
                        <a:pt x="74669" y="116885"/>
                      </a:cubicBezTo>
                      <a:lnTo>
                        <a:pt x="52254" y="116885"/>
                      </a:lnTo>
                      <a:lnTo>
                        <a:pt x="52254" y="154975"/>
                      </a:lnTo>
                      <a:lnTo>
                        <a:pt x="0" y="154975"/>
                      </a:lnTo>
                      <a:lnTo>
                        <a:pt x="0" y="0"/>
                      </a:lnTo>
                      <a:lnTo>
                        <a:pt x="74669" y="0"/>
                      </a:lnTo>
                      <a:cubicBezTo>
                        <a:pt x="117847" y="0"/>
                        <a:pt x="145350" y="22552"/>
                        <a:pt x="145350" y="58442"/>
                      </a:cubicBezTo>
                      <a:close/>
                      <a:moveTo>
                        <a:pt x="92545" y="58442"/>
                      </a:moveTo>
                      <a:cubicBezTo>
                        <a:pt x="92545" y="47166"/>
                        <a:pt x="85670" y="40291"/>
                        <a:pt x="71231" y="40291"/>
                      </a:cubicBezTo>
                      <a:lnTo>
                        <a:pt x="52117" y="40291"/>
                      </a:lnTo>
                      <a:lnTo>
                        <a:pt x="52117" y="76594"/>
                      </a:lnTo>
                      <a:lnTo>
                        <a:pt x="71231" y="76594"/>
                      </a:lnTo>
                      <a:cubicBezTo>
                        <a:pt x="85670" y="76594"/>
                        <a:pt x="92545" y="69718"/>
                        <a:pt x="92545" y="58442"/>
                      </a:cubicBezTo>
                      <a:close/>
                    </a:path>
                  </a:pathLst>
                </a:custGeom>
                <a:grpFill/>
                <a:ln w="13656" cap="flat">
                  <a:noFill/>
                  <a:prstDash val="solid"/>
                  <a:miter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AD206A68-F462-A108-0F9F-981BE5151935}"/>
                  </a:ext>
                </a:extLst>
              </p:cNvPr>
              <p:cNvSpPr/>
              <p:nvPr/>
            </p:nvSpPr>
            <p:spPr>
              <a:xfrm>
                <a:off x="11192405" y="6539852"/>
                <a:ext cx="651117" cy="9625"/>
              </a:xfrm>
              <a:custGeom>
                <a:avLst/>
                <a:gdLst>
                  <a:gd name="csX0" fmla="*/ 646304 w 651117"/>
                  <a:gd name="csY0" fmla="*/ 9626 h 9625"/>
                  <a:gd name="csX1" fmla="*/ 4813 w 651117"/>
                  <a:gd name="csY1" fmla="*/ 9626 h 9625"/>
                  <a:gd name="csX2" fmla="*/ 0 w 651117"/>
                  <a:gd name="csY2" fmla="*/ 4813 h 9625"/>
                  <a:gd name="csX3" fmla="*/ 4813 w 651117"/>
                  <a:gd name="csY3" fmla="*/ 0 h 9625"/>
                  <a:gd name="csX4" fmla="*/ 646304 w 651117"/>
                  <a:gd name="csY4" fmla="*/ 0 h 9625"/>
                  <a:gd name="csX5" fmla="*/ 651117 w 651117"/>
                  <a:gd name="csY5" fmla="*/ 4813 h 9625"/>
                  <a:gd name="csX6" fmla="*/ 646304 w 651117"/>
                  <a:gd name="csY6" fmla="*/ 9626 h 962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</a:cxnLst>
                <a:rect l="l" t="t" r="r" b="b"/>
                <a:pathLst>
                  <a:path w="651117" h="9625">
                    <a:moveTo>
                      <a:pt x="646304" y="9626"/>
                    </a:moveTo>
                    <a:lnTo>
                      <a:pt x="4813" y="9626"/>
                    </a:lnTo>
                    <a:cubicBezTo>
                      <a:pt x="2063" y="9626"/>
                      <a:pt x="0" y="7426"/>
                      <a:pt x="0" y="4813"/>
                    </a:cubicBezTo>
                    <a:cubicBezTo>
                      <a:pt x="0" y="2200"/>
                      <a:pt x="2200" y="0"/>
                      <a:pt x="4813" y="0"/>
                    </a:cubicBezTo>
                    <a:lnTo>
                      <a:pt x="646304" y="0"/>
                    </a:lnTo>
                    <a:cubicBezTo>
                      <a:pt x="649055" y="0"/>
                      <a:pt x="651117" y="2200"/>
                      <a:pt x="651117" y="4813"/>
                    </a:cubicBezTo>
                    <a:cubicBezTo>
                      <a:pt x="651117" y="7426"/>
                      <a:pt x="648917" y="9626"/>
                      <a:pt x="646304" y="9626"/>
                    </a:cubicBezTo>
                    <a:close/>
                  </a:path>
                </a:pathLst>
              </a:custGeom>
              <a:grpFill/>
              <a:ln w="13656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7FDA7FF1-F1EA-2CCC-E32D-0CD0B3EE831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rcRect/>
          <a:stretch/>
        </p:blipFill>
        <p:spPr>
          <a:xfrm>
            <a:off x="11107826" y="112856"/>
            <a:ext cx="839209" cy="85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650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ÚDO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E73592-4541-B3C3-D216-C006BA1156BD}"/>
              </a:ext>
            </a:extLst>
          </p:cNvPr>
          <p:cNvSpPr/>
          <p:nvPr userDrawn="1"/>
        </p:nvSpPr>
        <p:spPr>
          <a:xfrm rot="5400000">
            <a:off x="3071020" y="-3071019"/>
            <a:ext cx="6049961" cy="12192000"/>
          </a:xfrm>
          <a:prstGeom prst="rect">
            <a:avLst/>
          </a:prstGeom>
          <a:solidFill>
            <a:srgbClr val="00417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8E0BE20-9CA9-5A98-E8B4-0E3D1A582C18}"/>
              </a:ext>
            </a:extLst>
          </p:cNvPr>
          <p:cNvSpPr/>
          <p:nvPr userDrawn="1"/>
        </p:nvSpPr>
        <p:spPr>
          <a:xfrm>
            <a:off x="0" y="6026150"/>
            <a:ext cx="12192000" cy="45719"/>
          </a:xfrm>
          <a:prstGeom prst="rect">
            <a:avLst/>
          </a:prstGeom>
          <a:solidFill>
            <a:srgbClr val="FEC10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DF5DB6-EC0D-7CFF-3E1C-0B89DE07CB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A8606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AAE27A-AEB4-863D-7961-53587554B30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62605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DBEF406-8C2C-4DA8-1161-D1183045B3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5487" y="6161086"/>
            <a:ext cx="563513" cy="576735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B36E967E-0DF8-B670-12BC-46AEFEAABFE0}"/>
              </a:ext>
            </a:extLst>
          </p:cNvPr>
          <p:cNvGrpSpPr/>
          <p:nvPr userDrawn="1"/>
        </p:nvGrpSpPr>
        <p:grpSpPr>
          <a:xfrm>
            <a:off x="798365" y="6180683"/>
            <a:ext cx="4754404" cy="537540"/>
            <a:chOff x="1000040" y="3562350"/>
            <a:chExt cx="9979110" cy="112825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F28621B-9504-C890-AE72-23FA64E573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r="57997" b="35158"/>
            <a:stretch>
              <a:fillRect/>
            </a:stretch>
          </p:blipFill>
          <p:spPr>
            <a:xfrm>
              <a:off x="6143329" y="3562350"/>
              <a:ext cx="4835821" cy="1128252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D85FCAD-B44D-EFE3-D25D-8AC238E4733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60836" r="-2839" b="35158"/>
            <a:stretch>
              <a:fillRect/>
            </a:stretch>
          </p:blipFill>
          <p:spPr>
            <a:xfrm>
              <a:off x="1000040" y="3562350"/>
              <a:ext cx="4835822" cy="1128253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3313FAB-DC6B-A634-D1BD-7CC57046A233}"/>
              </a:ext>
            </a:extLst>
          </p:cNvPr>
          <p:cNvGrpSpPr/>
          <p:nvPr userDrawn="1"/>
        </p:nvGrpSpPr>
        <p:grpSpPr>
          <a:xfrm>
            <a:off x="8622131" y="6294120"/>
            <a:ext cx="3216579" cy="337820"/>
            <a:chOff x="7787755" y="323850"/>
            <a:chExt cx="4050955" cy="425450"/>
          </a:xfrm>
        </p:grpSpPr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07590ADA-D755-34F0-03EC-0D58F8940F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401300" y="323850"/>
              <a:ext cx="1437410" cy="38100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12EF763B-5219-3694-30FF-E7A14476B0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7787755" y="323850"/>
              <a:ext cx="2204605" cy="4254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599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769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85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AA1469-F6C7-655C-94A3-1C81B332C5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AAF600-2CE7-B80C-F40C-39AE4890AC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580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E0174A9E-12E3-AA8B-8BB8-DAFD30AD7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6A58C8-6CFB-2710-6BA8-A5C4675B9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85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6C988-81DE-BEFB-D752-AD4A786D1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F454A9-3B5A-D5B6-76F1-8095FD4BC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512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4B06B0-24AF-E9CA-73CF-87C2535EED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245B0EC-A767-EC9D-2666-77F87E9402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23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3E5657-43A6-A9AB-E748-28A7C58BA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0E55A8-60F6-9749-4602-9BB1447B5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38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CCE098-53D2-452F-BFF5-DF5AE2A17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A927948-9AF3-B8EE-4725-C5855FCD6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720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bfb7e5-feca-4651-b5c9-ffd317a1e519">
      <Terms xmlns="http://schemas.microsoft.com/office/infopath/2007/PartnerControls"/>
    </lcf76f155ced4ddcb4097134ff3c332f>
    <TaxCatchAll xmlns="c6cd158a-7a4a-4a8b-b7d5-862ed535b3a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525453EB9054343B8D80B3796CD20D4" ma:contentTypeVersion="13" ma:contentTypeDescription="Crie um novo documento." ma:contentTypeScope="" ma:versionID="7b833aae5bc5b7338ec0eab931271923">
  <xsd:schema xmlns:xsd="http://www.w3.org/2001/XMLSchema" xmlns:xs="http://www.w3.org/2001/XMLSchema" xmlns:p="http://schemas.microsoft.com/office/2006/metadata/properties" xmlns:ns2="9dbfb7e5-feca-4651-b5c9-ffd317a1e519" xmlns:ns3="c6cd158a-7a4a-4a8b-b7d5-862ed535b3a4" targetNamespace="http://schemas.microsoft.com/office/2006/metadata/properties" ma:root="true" ma:fieldsID="1e3cd7468fded2f2bad44ae8f0719ff6" ns2:_="" ns3:_="">
    <xsd:import namespace="9dbfb7e5-feca-4651-b5c9-ffd317a1e519"/>
    <xsd:import namespace="c6cd158a-7a4a-4a8b-b7d5-862ed535b3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bfb7e5-feca-4651-b5c9-ffd317a1e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b7b6b63a-8d06-4cf8-8846-a0bbebb48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cd158a-7a4a-4a8b-b7d5-862ed535b3a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f39a7f1-be88-409f-8457-a0935e262ef1}" ma:internalName="TaxCatchAll" ma:showField="CatchAllData" ma:web="c6cd158a-7a4a-4a8b-b7d5-862ed535b3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90B4CF6-0C38-435C-8525-730A955CE56D}">
  <ds:schemaRefs>
    <ds:schemaRef ds:uri="http://schemas.microsoft.com/office/2006/metadata/properties"/>
    <ds:schemaRef ds:uri="http://schemas.microsoft.com/office/infopath/2007/PartnerControls"/>
    <ds:schemaRef ds:uri="9dbfb7e5-feca-4651-b5c9-ffd317a1e519"/>
    <ds:schemaRef ds:uri="c6cd158a-7a4a-4a8b-b7d5-862ed535b3a4"/>
  </ds:schemaRefs>
</ds:datastoreItem>
</file>

<file path=customXml/itemProps2.xml><?xml version="1.0" encoding="utf-8"?>
<ds:datastoreItem xmlns:ds="http://schemas.openxmlformats.org/officeDocument/2006/customXml" ds:itemID="{E8E82F76-3D37-4D42-AE2E-73A0F47A5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bfb7e5-feca-4651-b5c9-ffd317a1e519"/>
    <ds:schemaRef ds:uri="c6cd158a-7a4a-4a8b-b7d5-862ed535b3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1E81DCF-51A6-48AE-8631-44E590E2DC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Rocha de Abreu</dc:creator>
  <cp:lastModifiedBy>HENRIQUE SUSUMO</cp:lastModifiedBy>
  <cp:revision>7</cp:revision>
  <dcterms:created xsi:type="dcterms:W3CDTF">2023-05-03T20:35:16Z</dcterms:created>
  <dcterms:modified xsi:type="dcterms:W3CDTF">2026-01-21T18:22:50Z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0x010100A525453EB9054343B8D80B3796CD20D4</vt:lpwstr>
  </property>
</Properties>
</file>