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Lst>
  <p:sldIdLst>
    <p:sldId id="256" r:id="rId12"/>
  </p:sldIdLst>
  <p:sldSz cx="10287000" cy="18288000"/>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9" d="100"/>
          <a:sy n="59" d="100"/>
        </p:scale>
        <p:origin x="150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Master" Target="slideMasters/slideMaster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514080" y="729360"/>
            <a:ext cx="9257760" cy="305352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Calibri"/>
            </a:endParaRPr>
          </a:p>
        </p:txBody>
      </p:sp>
      <p:sp>
        <p:nvSpPr>
          <p:cNvPr id="5" name="PlaceHolder 2"/>
          <p:cNvSpPr>
            <a:spLocks noGrp="1"/>
          </p:cNvSpPr>
          <p:nvPr>
            <p:ph type="subTitle"/>
          </p:nvPr>
        </p:nvSpPr>
        <p:spPr>
          <a:xfrm>
            <a:off x="514080" y="4279320"/>
            <a:ext cx="9257760" cy="10606320"/>
          </a:xfrm>
          <a:prstGeom prst="rect">
            <a:avLst/>
          </a:prstGeom>
          <a:noFill/>
          <a:ln w="0">
            <a:noFill/>
          </a:ln>
        </p:spPr>
        <p:txBody>
          <a:bodyPr lIns="0" tIns="0" rIns="0" bIns="0" anchor="ctr">
            <a:noAutofit/>
          </a:bodyPr>
          <a:lstStyle/>
          <a:p>
            <a:pPr indent="0" algn="ctr">
              <a:buNone/>
            </a:pPr>
            <a:endParaRPr lang="pt-BR" sz="3200" b="0" strike="noStrike" spc="-1">
              <a:solidFill>
                <a:srgbClr val="000000"/>
              </a:solidFill>
              <a:latin typeface="Arial"/>
            </a:endParaRPr>
          </a:p>
        </p:txBody>
      </p:sp>
      <p:sp>
        <p:nvSpPr>
          <p:cNvPr id="2" name="PlaceHolder 3"/>
          <p:cNvSpPr>
            <a:spLocks noGrp="1"/>
          </p:cNvSpPr>
          <p:nvPr>
            <p:ph type="ftr" idx="2"/>
          </p:nvPr>
        </p:nvSpPr>
        <p:spPr/>
        <p:txBody>
          <a:bodyPr/>
          <a:lstStyle/>
          <a:p>
            <a:r>
              <a:t>Footer</a:t>
            </a:r>
          </a:p>
        </p:txBody>
      </p:sp>
      <p:sp>
        <p:nvSpPr>
          <p:cNvPr id="3" name="PlaceHolder 4"/>
          <p:cNvSpPr>
            <a:spLocks noGrp="1"/>
          </p:cNvSpPr>
          <p:nvPr>
            <p:ph type="sldNum" idx="3"/>
          </p:nvPr>
        </p:nvSpPr>
        <p:spPr/>
        <p:txBody>
          <a:bodyPr/>
          <a:lstStyle/>
          <a:p>
            <a:fld id="{3F4AECCB-31BB-4E98-B5FC-384A098E80AF}" type="slidenum">
              <a:t>‹Nº›</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ntent with Caption">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lstStyle/>
          <a:p>
            <a:r>
              <a:t>Footer</a:t>
            </a:r>
          </a:p>
        </p:txBody>
      </p:sp>
      <p:sp>
        <p:nvSpPr>
          <p:cNvPr id="3" name="PlaceHolder 2"/>
          <p:cNvSpPr>
            <a:spLocks noGrp="1"/>
          </p:cNvSpPr>
          <p:nvPr>
            <p:ph type="sldNum" idx="30"/>
          </p:nvPr>
        </p:nvSpPr>
        <p:spPr/>
        <p:txBody>
          <a:bodyPr/>
          <a:lstStyle/>
          <a:p>
            <a:fld id="{B606DEE6-9332-4B84-A2DC-6CDE06928862}" type="slidenum">
              <a:t>‹Nº›</a:t>
            </a:fld>
            <a:endParaRPr/>
          </a:p>
        </p:txBody>
      </p:sp>
      <p:sp>
        <p:nvSpPr>
          <p:cNvPr id="4" name="PlaceHolder 3"/>
          <p:cNvSpPr>
            <a:spLocks noGrp="1"/>
          </p:cNvSpPr>
          <p:nvPr>
            <p:ph type="dt" idx="28"/>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icture with Caption">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lstStyle/>
          <a:p>
            <a:r>
              <a:t>Footer</a:t>
            </a:r>
          </a:p>
        </p:txBody>
      </p:sp>
      <p:sp>
        <p:nvSpPr>
          <p:cNvPr id="3" name="PlaceHolder 2"/>
          <p:cNvSpPr>
            <a:spLocks noGrp="1"/>
          </p:cNvSpPr>
          <p:nvPr>
            <p:ph type="sldNum" idx="33"/>
          </p:nvPr>
        </p:nvSpPr>
        <p:spPr/>
        <p:txBody>
          <a:bodyPr/>
          <a:lstStyle/>
          <a:p>
            <a:fld id="{1A3C77E4-E3B9-4539-911E-B77473C917E0}" type="slidenum">
              <a:t>‹Nº›</a:t>
            </a:fld>
            <a:endParaRPr/>
          </a:p>
        </p:txBody>
      </p:sp>
      <p:sp>
        <p:nvSpPr>
          <p:cNvPr id="4" name="PlaceHolder 3"/>
          <p:cNvSpPr>
            <a:spLocks noGrp="1"/>
          </p:cNvSpPr>
          <p:nvPr>
            <p:ph type="dt" idx="3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75549962-172C-483D-BF9A-ADC7789660E3}" type="slidenum">
              <a:t>‹Nº›</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lstStyle/>
          <a:p>
            <a:r>
              <a:t>Footer</a:t>
            </a:r>
          </a:p>
        </p:txBody>
      </p:sp>
      <p:sp>
        <p:nvSpPr>
          <p:cNvPr id="3" name="PlaceHolder 2"/>
          <p:cNvSpPr>
            <a:spLocks noGrp="1"/>
          </p:cNvSpPr>
          <p:nvPr>
            <p:ph type="sldNum" idx="9"/>
          </p:nvPr>
        </p:nvSpPr>
        <p:spPr/>
        <p:txBody>
          <a:bodyPr/>
          <a:lstStyle/>
          <a:p>
            <a:fld id="{6E0D360F-5DF3-440F-B9C5-210CF8099165}" type="slidenum">
              <a:t>‹Nº›</a:t>
            </a:fld>
            <a:endParaRPr/>
          </a:p>
        </p:txBody>
      </p:sp>
      <p:sp>
        <p:nvSpPr>
          <p:cNvPr id="4" name="PlaceHolder 3"/>
          <p:cNvSpPr>
            <a:spLocks noGrp="1"/>
          </p:cNvSpPr>
          <p:nvPr>
            <p:ph type="dt" idx="7"/>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514080" y="729360"/>
            <a:ext cx="9257760" cy="305352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Calibri"/>
            </a:endParaRPr>
          </a:p>
        </p:txBody>
      </p:sp>
      <p:sp>
        <p:nvSpPr>
          <p:cNvPr id="22" name="PlaceHolder 2"/>
          <p:cNvSpPr>
            <a:spLocks noGrp="1"/>
          </p:cNvSpPr>
          <p:nvPr>
            <p:ph/>
          </p:nvPr>
        </p:nvSpPr>
        <p:spPr>
          <a:xfrm>
            <a:off x="514080" y="4279320"/>
            <a:ext cx="9257760" cy="1060632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chemeClr val="dk1"/>
              </a:solidFill>
              <a:latin typeface="Calibri"/>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42DE1F8B-79A7-4206-BA26-F90380CED643}" type="slidenum">
              <a:t>‹Nº›</a:t>
            </a:fld>
            <a:endParaRPr/>
          </a:p>
        </p:txBody>
      </p:sp>
      <p:sp>
        <p:nvSpPr>
          <p:cNvPr id="6" name="PlaceHolder 5"/>
          <p:cNvSpPr>
            <a:spLocks noGrp="1"/>
          </p:cNvSpPr>
          <p:nvPr>
            <p:ph type="dt" idx="10"/>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ection Header">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lstStyle/>
          <a:p>
            <a:r>
              <a:t>Footer</a:t>
            </a:r>
          </a:p>
        </p:txBody>
      </p:sp>
      <p:sp>
        <p:nvSpPr>
          <p:cNvPr id="3" name="PlaceHolder 2"/>
          <p:cNvSpPr>
            <a:spLocks noGrp="1"/>
          </p:cNvSpPr>
          <p:nvPr>
            <p:ph type="sldNum" idx="15"/>
          </p:nvPr>
        </p:nvSpPr>
        <p:spPr/>
        <p:txBody>
          <a:bodyPr/>
          <a:lstStyle/>
          <a:p>
            <a:fld id="{56EAC6F8-9A47-4B22-8901-15A56CB6170A}" type="slidenum">
              <a:t>‹Nº›</a:t>
            </a:fld>
            <a:endParaRPr/>
          </a:p>
        </p:txBody>
      </p:sp>
      <p:sp>
        <p:nvSpPr>
          <p:cNvPr id="4" name="PlaceHolder 3"/>
          <p:cNvSpPr>
            <a:spLocks noGrp="1"/>
          </p:cNvSpPr>
          <p:nvPr>
            <p:ph type="dt" idx="1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14080" y="729360"/>
            <a:ext cx="9257760" cy="305352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Calibri"/>
            </a:endParaRPr>
          </a:p>
        </p:txBody>
      </p:sp>
      <p:sp>
        <p:nvSpPr>
          <p:cNvPr id="35" name="PlaceHolder 2"/>
          <p:cNvSpPr>
            <a:spLocks noGrp="1"/>
          </p:cNvSpPr>
          <p:nvPr>
            <p:ph/>
          </p:nvPr>
        </p:nvSpPr>
        <p:spPr>
          <a:xfrm>
            <a:off x="514080" y="4279320"/>
            <a:ext cx="4517640" cy="1060632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chemeClr val="dk1"/>
              </a:solidFill>
              <a:latin typeface="Calibri"/>
            </a:endParaRPr>
          </a:p>
        </p:txBody>
      </p:sp>
      <p:sp>
        <p:nvSpPr>
          <p:cNvPr id="36" name="PlaceHolder 3"/>
          <p:cNvSpPr>
            <a:spLocks noGrp="1"/>
          </p:cNvSpPr>
          <p:nvPr>
            <p:ph/>
          </p:nvPr>
        </p:nvSpPr>
        <p:spPr>
          <a:xfrm>
            <a:off x="5258160" y="4279320"/>
            <a:ext cx="4517640" cy="1060632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chemeClr val="dk1"/>
              </a:solidFill>
              <a:latin typeface="Calibri"/>
            </a:endParaRPr>
          </a:p>
        </p:txBody>
      </p:sp>
      <p:sp>
        <p:nvSpPr>
          <p:cNvPr id="5" name="PlaceHolder 4"/>
          <p:cNvSpPr>
            <a:spLocks noGrp="1"/>
          </p:cNvSpPr>
          <p:nvPr>
            <p:ph type="ftr" idx="17"/>
          </p:nvPr>
        </p:nvSpPr>
        <p:spPr/>
        <p:txBody>
          <a:bodyPr/>
          <a:lstStyle/>
          <a:p>
            <a:r>
              <a:t>Footer</a:t>
            </a:r>
          </a:p>
        </p:txBody>
      </p:sp>
      <p:sp>
        <p:nvSpPr>
          <p:cNvPr id="6" name="PlaceHolder 5"/>
          <p:cNvSpPr>
            <a:spLocks noGrp="1"/>
          </p:cNvSpPr>
          <p:nvPr>
            <p:ph type="sldNum" idx="18"/>
          </p:nvPr>
        </p:nvSpPr>
        <p:spPr/>
        <p:txBody>
          <a:bodyPr/>
          <a:lstStyle/>
          <a:p>
            <a:fld id="{6B8D26CC-CE64-4F9A-81B6-2822914ADA9E}" type="slidenum">
              <a:t>‹Nº›</a:t>
            </a:fld>
            <a:endParaRPr/>
          </a:p>
        </p:txBody>
      </p:sp>
      <p:sp>
        <p:nvSpPr>
          <p:cNvPr id="7" name="PlaceHolder 6"/>
          <p:cNvSpPr>
            <a:spLocks noGrp="1"/>
          </p:cNvSpPr>
          <p:nvPr>
            <p:ph type="dt" idx="16"/>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mparison">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lstStyle/>
          <a:p>
            <a:r>
              <a:t>Footer</a:t>
            </a:r>
          </a:p>
        </p:txBody>
      </p:sp>
      <p:sp>
        <p:nvSpPr>
          <p:cNvPr id="3" name="PlaceHolder 2"/>
          <p:cNvSpPr>
            <a:spLocks noGrp="1"/>
          </p:cNvSpPr>
          <p:nvPr>
            <p:ph type="sldNum" idx="21"/>
          </p:nvPr>
        </p:nvSpPr>
        <p:spPr/>
        <p:txBody>
          <a:bodyPr/>
          <a:lstStyle/>
          <a:p>
            <a:fld id="{12122CE3-79C2-411A-834A-B2D742CB51BE}" type="slidenum">
              <a:t>‹Nº›</a:t>
            </a:fld>
            <a:endParaRPr/>
          </a:p>
        </p:txBody>
      </p:sp>
      <p:sp>
        <p:nvSpPr>
          <p:cNvPr id="4" name="PlaceHolder 3"/>
          <p:cNvSpPr>
            <a:spLocks noGrp="1"/>
          </p:cNvSpPr>
          <p:nvPr>
            <p:ph type="dt" idx="19"/>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514080" y="729360"/>
            <a:ext cx="9257760" cy="305352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Calibri"/>
            </a:endParaRPr>
          </a:p>
        </p:txBody>
      </p:sp>
      <p:sp>
        <p:nvSpPr>
          <p:cNvPr id="3" name="PlaceHolder 2"/>
          <p:cNvSpPr>
            <a:spLocks noGrp="1"/>
          </p:cNvSpPr>
          <p:nvPr>
            <p:ph type="ftr" idx="23"/>
          </p:nvPr>
        </p:nvSpPr>
        <p:spPr/>
        <p:txBody>
          <a:bodyPr/>
          <a:lstStyle/>
          <a:p>
            <a:r>
              <a:t>Footer</a:t>
            </a:r>
          </a:p>
        </p:txBody>
      </p:sp>
      <p:sp>
        <p:nvSpPr>
          <p:cNvPr id="4" name="PlaceHolder 3"/>
          <p:cNvSpPr>
            <a:spLocks noGrp="1"/>
          </p:cNvSpPr>
          <p:nvPr>
            <p:ph type="sldNum" idx="24"/>
          </p:nvPr>
        </p:nvSpPr>
        <p:spPr/>
        <p:txBody>
          <a:bodyPr/>
          <a:lstStyle/>
          <a:p>
            <a:fld id="{D6E4BF4B-E27A-4386-8606-38D79CC76F81}" type="slidenum">
              <a:t>‹Nº›</a:t>
            </a:fld>
            <a:endParaRPr/>
          </a:p>
        </p:txBody>
      </p:sp>
      <p:sp>
        <p:nvSpPr>
          <p:cNvPr id="5" name="PlaceHolder 4"/>
          <p:cNvSpPr>
            <a:spLocks noGrp="1"/>
          </p:cNvSpPr>
          <p:nvPr>
            <p:ph type="dt" idx="22"/>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lstStyle/>
          <a:p>
            <a:r>
              <a:t>Footer</a:t>
            </a:r>
          </a:p>
        </p:txBody>
      </p:sp>
      <p:sp>
        <p:nvSpPr>
          <p:cNvPr id="3" name="PlaceHolder 2"/>
          <p:cNvSpPr>
            <a:spLocks noGrp="1"/>
          </p:cNvSpPr>
          <p:nvPr>
            <p:ph type="sldNum" idx="27"/>
          </p:nvPr>
        </p:nvSpPr>
        <p:spPr/>
        <p:txBody>
          <a:bodyPr/>
          <a:lstStyle/>
          <a:p>
            <a:fld id="{A203EBEE-F728-412E-8D1C-A6D5C1D9E2BA}" type="slidenum">
              <a:t>‹Nº›</a:t>
            </a:fld>
            <a:endParaRPr/>
          </a:p>
        </p:txBody>
      </p:sp>
      <p:sp>
        <p:nvSpPr>
          <p:cNvPr id="4" name="PlaceHolder 3"/>
          <p:cNvSpPr>
            <a:spLocks noGrp="1"/>
          </p:cNvSpPr>
          <p:nvPr>
            <p:ph type="dt" idx="25"/>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2130480"/>
            <a:ext cx="7772040" cy="146952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5" name="PlaceHolder 2"/>
          <p:cNvSpPr>
            <a:spLocks noGrp="1"/>
          </p:cNvSpPr>
          <p:nvPr>
            <p:ph type="dt" idx="1"/>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82A871E6-2863-4810-BF29-D3CA362B8C63}"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2880"/>
            <a:ext cx="3007800" cy="1161720"/>
          </a:xfrm>
          <a:prstGeom prst="rect">
            <a:avLst/>
          </a:prstGeom>
          <a:noFill/>
          <a:ln w="0">
            <a:noFill/>
          </a:ln>
        </p:spPr>
        <p:txBody>
          <a:bodyPr lIns="91440" tIns="45720" rIns="91440" bIns="45720" anchor="b">
            <a:noAutofit/>
          </a:bodyPr>
          <a:lstStyle/>
          <a:p>
            <a:pPr indent="0" defTabSz="914400">
              <a:lnSpc>
                <a:spcPct val="100000"/>
              </a:lnSpc>
              <a:buNone/>
            </a:pPr>
            <a:r>
              <a:rPr lang="en-US" sz="2000" b="1" strike="noStrike" spc="-1">
                <a:solidFill>
                  <a:schemeClr val="dk1"/>
                </a:solidFill>
                <a:latin typeface="Calibri"/>
              </a:rPr>
              <a:t>Click to edit Master title style</a:t>
            </a:r>
            <a:endParaRPr lang="en-US" sz="2000" b="0" strike="noStrike" spc="-1">
              <a:solidFill>
                <a:schemeClr val="dk1"/>
              </a:solidFill>
              <a:latin typeface="Calibri"/>
            </a:endParaRPr>
          </a:p>
        </p:txBody>
      </p:sp>
      <p:sp>
        <p:nvSpPr>
          <p:cNvPr id="56" name="PlaceHolder 2"/>
          <p:cNvSpPr>
            <a:spLocks noGrp="1"/>
          </p:cNvSpPr>
          <p:nvPr>
            <p:ph type="body"/>
          </p:nvPr>
        </p:nvSpPr>
        <p:spPr>
          <a:xfrm>
            <a:off x="3575160" y="272880"/>
            <a:ext cx="5111280" cy="5852880"/>
          </a:xfrm>
          <a:prstGeom prst="rect">
            <a:avLst/>
          </a:prstGeom>
          <a:noFill/>
          <a:ln w="0">
            <a:noFill/>
          </a:ln>
        </p:spPr>
        <p:txBody>
          <a:bodyPr lIns="91440" tIns="45720" rIns="91440" bIns="45720" anchor="t">
            <a:noAutofit/>
          </a:bodyPr>
          <a:lstStyle/>
          <a:p>
            <a:pPr marL="343080" indent="-343080" defTabSz="914400">
              <a:lnSpc>
                <a:spcPct val="100000"/>
              </a:lnSpc>
              <a:spcBef>
                <a:spcPts val="641"/>
              </a:spcBef>
              <a:buClr>
                <a:srgbClr val="000000"/>
              </a:buClr>
              <a:buFont typeface="Arial"/>
              <a:buChar char="•"/>
            </a:pPr>
            <a:r>
              <a:rPr lang="en-US" sz="3200" b="0" strike="noStrike" spc="-1">
                <a:solidFill>
                  <a:schemeClr val="dk1"/>
                </a:solidFill>
                <a:latin typeface="Calibri"/>
              </a:rPr>
              <a:t>Click to edit Master text styles</a:t>
            </a:r>
          </a:p>
          <a:p>
            <a:pPr marL="743040" lvl="1" indent="-285840" defTabSz="914400">
              <a:lnSpc>
                <a:spcPct val="100000"/>
              </a:lnSpc>
              <a:spcBef>
                <a:spcPts val="561"/>
              </a:spcBef>
              <a:buClr>
                <a:srgbClr val="000000"/>
              </a:buClr>
              <a:buFont typeface="Arial"/>
              <a:buChar char="–"/>
            </a:pPr>
            <a:r>
              <a:rPr lang="en-US" sz="2800" b="0" strike="noStrike" spc="-1">
                <a:solidFill>
                  <a:schemeClr val="dk1"/>
                </a:solidFill>
                <a:latin typeface="Calibri"/>
              </a:rPr>
              <a:t>Second level</a:t>
            </a:r>
          </a:p>
          <a:p>
            <a:pPr marL="1143000" lvl="2" indent="-228600" defTabSz="914400">
              <a:lnSpc>
                <a:spcPct val="100000"/>
              </a:lnSpc>
              <a:spcBef>
                <a:spcPts val="479"/>
              </a:spcBef>
              <a:buClr>
                <a:srgbClr val="000000"/>
              </a:buClr>
              <a:buFont typeface="Arial"/>
              <a:buChar char="•"/>
            </a:pPr>
            <a:r>
              <a:rPr lang="en-US" sz="2400" b="0" strike="noStrike" spc="-1">
                <a:solidFill>
                  <a:schemeClr val="dk1"/>
                </a:solidFill>
                <a:latin typeface="Calibri"/>
              </a:rPr>
              <a:t>Third level</a:t>
            </a:r>
          </a:p>
          <a:p>
            <a:pPr marL="1600200" lvl="3"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Fourth level</a:t>
            </a:r>
          </a:p>
          <a:p>
            <a:pPr marL="2057400" lvl="4"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Fifth level</a:t>
            </a:r>
          </a:p>
        </p:txBody>
      </p:sp>
      <p:sp>
        <p:nvSpPr>
          <p:cNvPr id="57" name="PlaceHolder 3"/>
          <p:cNvSpPr>
            <a:spLocks noGrp="1"/>
          </p:cNvSpPr>
          <p:nvPr>
            <p:ph type="body"/>
          </p:nvPr>
        </p:nvSpPr>
        <p:spPr>
          <a:xfrm>
            <a:off x="457200" y="1434960"/>
            <a:ext cx="3007800" cy="4690800"/>
          </a:xfrm>
          <a:prstGeom prst="rect">
            <a:avLst/>
          </a:prstGeom>
          <a:noFill/>
          <a:ln w="0">
            <a:noFill/>
          </a:ln>
        </p:spPr>
        <p:txBody>
          <a:bodyPr lIns="91440" tIns="45720" rIns="91440" bIns="45720" anchor="t">
            <a:noAutofit/>
          </a:bodyPr>
          <a:lstStyle/>
          <a:p>
            <a:pPr indent="0" defTabSz="914400">
              <a:lnSpc>
                <a:spcPct val="100000"/>
              </a:lnSpc>
              <a:spcBef>
                <a:spcPts val="281"/>
              </a:spcBef>
              <a:buNone/>
              <a:tabLst>
                <a:tab pos="0" algn="l"/>
              </a:tabLst>
            </a:pPr>
            <a:r>
              <a:rPr lang="en-US" sz="1400" b="0" strike="noStrike" spc="-1">
                <a:solidFill>
                  <a:schemeClr val="dk1"/>
                </a:solidFill>
                <a:latin typeface="Calibri"/>
              </a:rPr>
              <a:t>Click to edit Master text styles</a:t>
            </a:r>
          </a:p>
        </p:txBody>
      </p:sp>
      <p:sp>
        <p:nvSpPr>
          <p:cNvPr id="58" name="PlaceHolder 4"/>
          <p:cNvSpPr>
            <a:spLocks noGrp="1"/>
          </p:cNvSpPr>
          <p:nvPr>
            <p:ph type="dt" idx="28"/>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59" name="PlaceHolder 5"/>
          <p:cNvSpPr>
            <a:spLocks noGrp="1"/>
          </p:cNvSpPr>
          <p:nvPr>
            <p:ph type="ftr" idx="29"/>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60" name="PlaceHolder 6"/>
          <p:cNvSpPr>
            <a:spLocks noGrp="1"/>
          </p:cNvSpPr>
          <p:nvPr>
            <p:ph type="sldNum" idx="30"/>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D30FECE3-1ABD-4678-A122-3A1C20B1B253}"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792440" y="4800600"/>
            <a:ext cx="5486040" cy="566280"/>
          </a:xfrm>
          <a:prstGeom prst="rect">
            <a:avLst/>
          </a:prstGeom>
          <a:noFill/>
          <a:ln w="0">
            <a:noFill/>
          </a:ln>
        </p:spPr>
        <p:txBody>
          <a:bodyPr lIns="91440" tIns="45720" rIns="91440" bIns="45720" anchor="b">
            <a:noAutofit/>
          </a:bodyPr>
          <a:lstStyle/>
          <a:p>
            <a:pPr indent="0" defTabSz="914400">
              <a:lnSpc>
                <a:spcPct val="100000"/>
              </a:lnSpc>
              <a:buNone/>
            </a:pPr>
            <a:r>
              <a:rPr lang="en-US" sz="2000" b="1" strike="noStrike" spc="-1">
                <a:solidFill>
                  <a:schemeClr val="dk1"/>
                </a:solidFill>
                <a:latin typeface="Calibri"/>
              </a:rPr>
              <a:t>Click to edit Master title style</a:t>
            </a:r>
            <a:endParaRPr lang="en-US" sz="2000" b="0" strike="noStrike" spc="-1">
              <a:solidFill>
                <a:schemeClr val="dk1"/>
              </a:solidFill>
              <a:latin typeface="Calibri"/>
            </a:endParaRPr>
          </a:p>
        </p:txBody>
      </p:sp>
      <p:sp>
        <p:nvSpPr>
          <p:cNvPr id="62" name="PlaceHolder 2"/>
          <p:cNvSpPr>
            <a:spLocks noGrp="1"/>
          </p:cNvSpPr>
          <p:nvPr>
            <p:ph type="body"/>
          </p:nvPr>
        </p:nvSpPr>
        <p:spPr>
          <a:xfrm>
            <a:off x="1792440" y="612720"/>
            <a:ext cx="5486040" cy="4114440"/>
          </a:xfrm>
          <a:prstGeom prst="rect">
            <a:avLst/>
          </a:prstGeom>
          <a:noFill/>
          <a:ln w="0">
            <a:noFill/>
          </a:ln>
        </p:spPr>
        <p:txBody>
          <a:bodyPr lIns="90000" tIns="45000" rIns="90000" bIns="45000" anchor="t">
            <a:noAutofit/>
          </a:bodyPr>
          <a:lstStyle/>
          <a:p>
            <a:pPr marL="432000" indent="-324000">
              <a:spcBef>
                <a:spcPts val="1417"/>
              </a:spcBef>
              <a:buClr>
                <a:srgbClr val="000000"/>
              </a:buClr>
              <a:buSzPct val="45000"/>
              <a:buFont typeface="Wingdings" charset="2"/>
              <a:buChar char=""/>
            </a:pPr>
            <a:r>
              <a:rPr lang="en-US" sz="3200" b="0" strike="noStrike" spc="-1">
                <a:solidFill>
                  <a:schemeClr val="dk1"/>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en-US" sz="3200" b="0" strike="noStrike" spc="-1">
                <a:solidFill>
                  <a:schemeClr val="dk1"/>
                </a:solidFill>
                <a:latin typeface="Calibri"/>
              </a:rPr>
              <a:t>2.º nível de tópicos</a:t>
            </a:r>
          </a:p>
          <a:p>
            <a:pPr marL="1296000" lvl="2" indent="-288000">
              <a:spcBef>
                <a:spcPts val="850"/>
              </a:spcBef>
              <a:buClr>
                <a:srgbClr val="000000"/>
              </a:buClr>
              <a:buSzPct val="45000"/>
              <a:buFont typeface="Wingdings" charset="2"/>
              <a:buChar char=""/>
            </a:pPr>
            <a:r>
              <a:rPr lang="en-US" sz="3200" b="0" strike="noStrike" spc="-1">
                <a:solidFill>
                  <a:schemeClr val="dk1"/>
                </a:solidFill>
                <a:latin typeface="Calibri"/>
              </a:rPr>
              <a:t>3.º nível de tópicos</a:t>
            </a:r>
          </a:p>
          <a:p>
            <a:pPr marL="1728000" lvl="3" indent="-216000">
              <a:spcBef>
                <a:spcPts val="567"/>
              </a:spcBef>
              <a:buClr>
                <a:srgbClr val="000000"/>
              </a:buClr>
              <a:buSzPct val="75000"/>
              <a:buFont typeface="Symbol" charset="2"/>
              <a:buChar char=""/>
            </a:pPr>
            <a:r>
              <a:rPr lang="en-US" sz="3200" b="0" strike="noStrike" spc="-1">
                <a:solidFill>
                  <a:schemeClr val="dk1"/>
                </a:solidFill>
                <a:latin typeface="Calibri"/>
              </a:rPr>
              <a:t>4.º nível de tópicos</a:t>
            </a:r>
          </a:p>
          <a:p>
            <a:pPr marL="2160000" lvl="4" indent="-216000">
              <a:spcBef>
                <a:spcPts val="283"/>
              </a:spcBef>
              <a:buClr>
                <a:srgbClr val="000000"/>
              </a:buClr>
              <a:buSzPct val="45000"/>
              <a:buFont typeface="Wingdings" charset="2"/>
              <a:buChar char=""/>
            </a:pPr>
            <a:r>
              <a:rPr lang="en-US" sz="3200" b="0" strike="noStrike" spc="-1">
                <a:solidFill>
                  <a:schemeClr val="dk1"/>
                </a:solidFill>
                <a:latin typeface="Calibri"/>
              </a:rPr>
              <a:t>5.º nível de tópicos</a:t>
            </a:r>
          </a:p>
          <a:p>
            <a:pPr marL="2592000" lvl="5" indent="-216000">
              <a:spcBef>
                <a:spcPts val="283"/>
              </a:spcBef>
              <a:buClr>
                <a:srgbClr val="000000"/>
              </a:buClr>
              <a:buSzPct val="45000"/>
              <a:buFont typeface="Wingdings" charset="2"/>
              <a:buChar char=""/>
            </a:pPr>
            <a:r>
              <a:rPr lang="en-US" sz="3200" b="0" strike="noStrike" spc="-1">
                <a:solidFill>
                  <a:schemeClr val="dk1"/>
                </a:solidFill>
                <a:latin typeface="Calibri"/>
              </a:rPr>
              <a:t>6.º nível de tópicos</a:t>
            </a:r>
          </a:p>
          <a:p>
            <a:pPr marL="3024000" lvl="6" indent="-216000">
              <a:spcBef>
                <a:spcPts val="283"/>
              </a:spcBef>
              <a:buClr>
                <a:srgbClr val="000000"/>
              </a:buClr>
              <a:buSzPct val="45000"/>
              <a:buFont typeface="Wingdings" charset="2"/>
              <a:buChar char=""/>
            </a:pPr>
            <a:r>
              <a:rPr lang="en-US" sz="3200" b="0" strike="noStrike" spc="-1">
                <a:solidFill>
                  <a:schemeClr val="dk1"/>
                </a:solidFill>
                <a:latin typeface="Calibri"/>
              </a:rPr>
              <a:t>7.º nível de tópicos</a:t>
            </a:r>
          </a:p>
        </p:txBody>
      </p:sp>
      <p:sp>
        <p:nvSpPr>
          <p:cNvPr id="63" name="PlaceHolder 3"/>
          <p:cNvSpPr>
            <a:spLocks noGrp="1"/>
          </p:cNvSpPr>
          <p:nvPr>
            <p:ph type="body"/>
          </p:nvPr>
        </p:nvSpPr>
        <p:spPr>
          <a:xfrm>
            <a:off x="1792440" y="5367240"/>
            <a:ext cx="5486040" cy="804600"/>
          </a:xfrm>
          <a:prstGeom prst="rect">
            <a:avLst/>
          </a:prstGeom>
          <a:noFill/>
          <a:ln w="0">
            <a:noFill/>
          </a:ln>
        </p:spPr>
        <p:txBody>
          <a:bodyPr lIns="91440" tIns="45720" rIns="91440" bIns="45720" anchor="t">
            <a:noAutofit/>
          </a:bodyPr>
          <a:lstStyle/>
          <a:p>
            <a:pPr indent="0" defTabSz="914400">
              <a:lnSpc>
                <a:spcPct val="100000"/>
              </a:lnSpc>
              <a:spcBef>
                <a:spcPts val="281"/>
              </a:spcBef>
              <a:buNone/>
              <a:tabLst>
                <a:tab pos="0" algn="l"/>
              </a:tabLst>
            </a:pPr>
            <a:r>
              <a:rPr lang="en-US" sz="1400" b="0" strike="noStrike" spc="-1">
                <a:solidFill>
                  <a:schemeClr val="dk1"/>
                </a:solidFill>
                <a:latin typeface="Calibri"/>
              </a:rPr>
              <a:t>Click to edit Master text styles</a:t>
            </a:r>
          </a:p>
        </p:txBody>
      </p:sp>
      <p:sp>
        <p:nvSpPr>
          <p:cNvPr id="64" name="PlaceHolder 4"/>
          <p:cNvSpPr>
            <a:spLocks noGrp="1"/>
          </p:cNvSpPr>
          <p:nvPr>
            <p:ph type="dt" idx="31"/>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65" name="PlaceHolder 5"/>
          <p:cNvSpPr>
            <a:spLocks noGrp="1"/>
          </p:cNvSpPr>
          <p:nvPr>
            <p:ph type="ftr" idx="32"/>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66" name="PlaceHolder 6"/>
          <p:cNvSpPr>
            <a:spLocks noGrp="1"/>
          </p:cNvSpPr>
          <p:nvPr>
            <p:ph type="sldNum" idx="33"/>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5FA125D7-0F81-4296-BB56-134404ACACBD}"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4680"/>
            <a:ext cx="8229240" cy="114264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7" name="PlaceHolder 2"/>
          <p:cNvSpPr>
            <a:spLocks noGrp="1"/>
          </p:cNvSpPr>
          <p:nvPr>
            <p:ph type="body"/>
          </p:nvPr>
        </p:nvSpPr>
        <p:spPr>
          <a:xfrm>
            <a:off x="457200" y="1600200"/>
            <a:ext cx="8229240" cy="4525560"/>
          </a:xfrm>
          <a:prstGeom prst="rect">
            <a:avLst/>
          </a:prstGeom>
          <a:noFill/>
          <a:ln w="0">
            <a:noFill/>
          </a:ln>
        </p:spPr>
        <p:txBody>
          <a:bodyPr vert="eaVert" lIns="91440" tIns="45720" rIns="91440" bIns="45720" anchor="t">
            <a:noAutofit/>
          </a:bodyPr>
          <a:lstStyle/>
          <a:p>
            <a:pPr marL="343080" indent="-343080" defTabSz="914400">
              <a:lnSpc>
                <a:spcPct val="100000"/>
              </a:lnSpc>
              <a:spcBef>
                <a:spcPts val="641"/>
              </a:spcBef>
              <a:buClr>
                <a:srgbClr val="000000"/>
              </a:buClr>
              <a:buFont typeface="Arial"/>
              <a:buChar char="•"/>
            </a:pPr>
            <a:r>
              <a:rPr lang="en-US" sz="3200" b="0" strike="noStrike" spc="-1">
                <a:solidFill>
                  <a:schemeClr val="dk1"/>
                </a:solidFill>
                <a:latin typeface="Calibri"/>
              </a:rPr>
              <a:t>Click to edit Master text styles</a:t>
            </a:r>
          </a:p>
          <a:p>
            <a:pPr marL="743040" lvl="1" indent="-285840" defTabSz="914400">
              <a:lnSpc>
                <a:spcPct val="100000"/>
              </a:lnSpc>
              <a:spcBef>
                <a:spcPts val="561"/>
              </a:spcBef>
              <a:buClr>
                <a:srgbClr val="000000"/>
              </a:buClr>
              <a:buFont typeface="Arial"/>
              <a:buChar char="–"/>
            </a:pPr>
            <a:r>
              <a:rPr lang="en-US" sz="2800" b="0" strike="noStrike" spc="-1">
                <a:solidFill>
                  <a:schemeClr val="dk1"/>
                </a:solidFill>
                <a:latin typeface="Calibri"/>
              </a:rPr>
              <a:t>Second level</a:t>
            </a:r>
          </a:p>
          <a:p>
            <a:pPr marL="1143000" lvl="2" indent="-228600" defTabSz="914400">
              <a:lnSpc>
                <a:spcPct val="100000"/>
              </a:lnSpc>
              <a:spcBef>
                <a:spcPts val="479"/>
              </a:spcBef>
              <a:buClr>
                <a:srgbClr val="000000"/>
              </a:buClr>
              <a:buFont typeface="Arial"/>
              <a:buChar char="•"/>
            </a:pPr>
            <a:r>
              <a:rPr lang="en-US" sz="2400" b="0" strike="noStrike" spc="-1">
                <a:solidFill>
                  <a:schemeClr val="dk1"/>
                </a:solidFill>
                <a:latin typeface="Calibri"/>
              </a:rPr>
              <a:t>Third level</a:t>
            </a:r>
          </a:p>
          <a:p>
            <a:pPr marL="1600200" lvl="3"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Fourth level</a:t>
            </a:r>
          </a:p>
          <a:p>
            <a:pPr marL="2057400" lvl="4"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Fifth level</a:t>
            </a:r>
          </a:p>
        </p:txBody>
      </p:sp>
      <p:sp>
        <p:nvSpPr>
          <p:cNvPr id="8" name="PlaceHolder 3"/>
          <p:cNvSpPr>
            <a:spLocks noGrp="1"/>
          </p:cNvSpPr>
          <p:nvPr>
            <p:ph type="dt" idx="4"/>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9" name="PlaceHolder 4"/>
          <p:cNvSpPr>
            <a:spLocks noGrp="1"/>
          </p:cNvSpPr>
          <p:nvPr>
            <p:ph type="ftr" idx="5"/>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10" name="PlaceHolder 5"/>
          <p:cNvSpPr>
            <a:spLocks noGrp="1"/>
          </p:cNvSpPr>
          <p:nvPr>
            <p:ph type="sldNum" idx="6"/>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E4DF0EA7-8E43-460B-AD0B-040EED0BEBC7}"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629400" y="274680"/>
            <a:ext cx="2057040" cy="5851080"/>
          </a:xfrm>
          <a:prstGeom prst="rect">
            <a:avLst/>
          </a:prstGeom>
          <a:noFill/>
          <a:ln w="0">
            <a:noFill/>
          </a:ln>
        </p:spPr>
        <p:txBody>
          <a:bodyPr vert="eaVert"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12" name="PlaceHolder 2"/>
          <p:cNvSpPr>
            <a:spLocks noGrp="1"/>
          </p:cNvSpPr>
          <p:nvPr>
            <p:ph type="body"/>
          </p:nvPr>
        </p:nvSpPr>
        <p:spPr>
          <a:xfrm>
            <a:off x="457200" y="274680"/>
            <a:ext cx="6019560" cy="5851080"/>
          </a:xfrm>
          <a:prstGeom prst="rect">
            <a:avLst/>
          </a:prstGeom>
          <a:noFill/>
          <a:ln w="0">
            <a:noFill/>
          </a:ln>
        </p:spPr>
        <p:txBody>
          <a:bodyPr vert="eaVert" lIns="91440" tIns="45720" rIns="91440" bIns="45720" anchor="t">
            <a:noAutofit/>
          </a:bodyPr>
          <a:lstStyle/>
          <a:p>
            <a:pPr marL="343080" indent="-343080" defTabSz="914400">
              <a:lnSpc>
                <a:spcPct val="100000"/>
              </a:lnSpc>
              <a:spcBef>
                <a:spcPts val="641"/>
              </a:spcBef>
              <a:buClr>
                <a:srgbClr val="000000"/>
              </a:buClr>
              <a:buFont typeface="Arial"/>
              <a:buChar char="•"/>
            </a:pPr>
            <a:r>
              <a:rPr lang="en-US" sz="3200" b="0" strike="noStrike" spc="-1">
                <a:solidFill>
                  <a:schemeClr val="dk1"/>
                </a:solidFill>
                <a:latin typeface="Calibri"/>
              </a:rPr>
              <a:t>Click to edit Master text styles</a:t>
            </a:r>
          </a:p>
          <a:p>
            <a:pPr marL="743040" lvl="1" indent="-285840" defTabSz="914400">
              <a:lnSpc>
                <a:spcPct val="100000"/>
              </a:lnSpc>
              <a:spcBef>
                <a:spcPts val="561"/>
              </a:spcBef>
              <a:buClr>
                <a:srgbClr val="000000"/>
              </a:buClr>
              <a:buFont typeface="Arial"/>
              <a:buChar char="–"/>
            </a:pPr>
            <a:r>
              <a:rPr lang="en-US" sz="2800" b="0" strike="noStrike" spc="-1">
                <a:solidFill>
                  <a:schemeClr val="dk1"/>
                </a:solidFill>
                <a:latin typeface="Calibri"/>
              </a:rPr>
              <a:t>Second level</a:t>
            </a:r>
          </a:p>
          <a:p>
            <a:pPr marL="1143000" lvl="2" indent="-228600" defTabSz="914400">
              <a:lnSpc>
                <a:spcPct val="100000"/>
              </a:lnSpc>
              <a:spcBef>
                <a:spcPts val="479"/>
              </a:spcBef>
              <a:buClr>
                <a:srgbClr val="000000"/>
              </a:buClr>
              <a:buFont typeface="Arial"/>
              <a:buChar char="•"/>
            </a:pPr>
            <a:r>
              <a:rPr lang="en-US" sz="2400" b="0" strike="noStrike" spc="-1">
                <a:solidFill>
                  <a:schemeClr val="dk1"/>
                </a:solidFill>
                <a:latin typeface="Calibri"/>
              </a:rPr>
              <a:t>Third level</a:t>
            </a:r>
          </a:p>
          <a:p>
            <a:pPr marL="1600200" lvl="3"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Fourth level</a:t>
            </a:r>
          </a:p>
          <a:p>
            <a:pPr marL="2057400" lvl="4"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Fifth level</a:t>
            </a:r>
          </a:p>
        </p:txBody>
      </p:sp>
      <p:sp>
        <p:nvSpPr>
          <p:cNvPr id="13" name="PlaceHolder 3"/>
          <p:cNvSpPr>
            <a:spLocks noGrp="1"/>
          </p:cNvSpPr>
          <p:nvPr>
            <p:ph type="dt" idx="7"/>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14" name="PlaceHolder 4"/>
          <p:cNvSpPr>
            <a:spLocks noGrp="1"/>
          </p:cNvSpPr>
          <p:nvPr>
            <p:ph type="ftr" idx="8"/>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15" name="PlaceHolder 5"/>
          <p:cNvSpPr>
            <a:spLocks noGrp="1"/>
          </p:cNvSpPr>
          <p:nvPr>
            <p:ph type="sldNum" idx="9"/>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81AE8B35-9763-4562-9F13-9EE34B09FD58}"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4680"/>
            <a:ext cx="8229240" cy="114264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17" name="PlaceHolder 2"/>
          <p:cNvSpPr>
            <a:spLocks noGrp="1"/>
          </p:cNvSpPr>
          <p:nvPr>
            <p:ph type="body"/>
          </p:nvPr>
        </p:nvSpPr>
        <p:spPr>
          <a:xfrm>
            <a:off x="457200" y="1600200"/>
            <a:ext cx="8229240" cy="4525560"/>
          </a:xfrm>
          <a:prstGeom prst="rect">
            <a:avLst/>
          </a:prstGeom>
          <a:noFill/>
          <a:ln w="0">
            <a:noFill/>
          </a:ln>
        </p:spPr>
        <p:txBody>
          <a:bodyPr lIns="91440" tIns="45720" rIns="91440" bIns="45720" anchor="t">
            <a:noAutofit/>
          </a:bodyPr>
          <a:lstStyle/>
          <a:p>
            <a:pPr marL="343080" indent="-343080" defTabSz="914400">
              <a:lnSpc>
                <a:spcPct val="100000"/>
              </a:lnSpc>
              <a:spcBef>
                <a:spcPts val="641"/>
              </a:spcBef>
              <a:buClr>
                <a:srgbClr val="000000"/>
              </a:buClr>
              <a:buFont typeface="Arial"/>
              <a:buChar char="•"/>
            </a:pPr>
            <a:r>
              <a:rPr lang="en-US" sz="3200" b="0" strike="noStrike" spc="-1">
                <a:solidFill>
                  <a:schemeClr val="dk1"/>
                </a:solidFill>
                <a:latin typeface="Calibri"/>
              </a:rPr>
              <a:t>Click to edit Master text styles</a:t>
            </a:r>
          </a:p>
          <a:p>
            <a:pPr marL="743040" lvl="1" indent="-285840" defTabSz="914400">
              <a:lnSpc>
                <a:spcPct val="100000"/>
              </a:lnSpc>
              <a:spcBef>
                <a:spcPts val="561"/>
              </a:spcBef>
              <a:buClr>
                <a:srgbClr val="000000"/>
              </a:buClr>
              <a:buFont typeface="Arial"/>
              <a:buChar char="–"/>
            </a:pPr>
            <a:r>
              <a:rPr lang="en-US" sz="2800" b="0" strike="noStrike" spc="-1">
                <a:solidFill>
                  <a:schemeClr val="dk1"/>
                </a:solidFill>
                <a:latin typeface="Calibri"/>
              </a:rPr>
              <a:t>Second level</a:t>
            </a:r>
          </a:p>
          <a:p>
            <a:pPr marL="1143000" lvl="2" indent="-228600" defTabSz="914400">
              <a:lnSpc>
                <a:spcPct val="100000"/>
              </a:lnSpc>
              <a:spcBef>
                <a:spcPts val="479"/>
              </a:spcBef>
              <a:buClr>
                <a:srgbClr val="000000"/>
              </a:buClr>
              <a:buFont typeface="Arial"/>
              <a:buChar char="•"/>
            </a:pPr>
            <a:r>
              <a:rPr lang="en-US" sz="2400" b="0" strike="noStrike" spc="-1">
                <a:solidFill>
                  <a:schemeClr val="dk1"/>
                </a:solidFill>
                <a:latin typeface="Calibri"/>
              </a:rPr>
              <a:t>Third level</a:t>
            </a:r>
          </a:p>
          <a:p>
            <a:pPr marL="1600200" lvl="3"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Fourth level</a:t>
            </a:r>
          </a:p>
          <a:p>
            <a:pPr marL="2057400" lvl="4"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Fifth level</a:t>
            </a:r>
          </a:p>
        </p:txBody>
      </p:sp>
      <p:sp>
        <p:nvSpPr>
          <p:cNvPr id="18" name="PlaceHolder 3"/>
          <p:cNvSpPr>
            <a:spLocks noGrp="1"/>
          </p:cNvSpPr>
          <p:nvPr>
            <p:ph type="dt" idx="10"/>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19" name="PlaceHolder 4"/>
          <p:cNvSpPr>
            <a:spLocks noGrp="1"/>
          </p:cNvSpPr>
          <p:nvPr>
            <p:ph type="ftr" idx="11"/>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20" name="PlaceHolder 5"/>
          <p:cNvSpPr>
            <a:spLocks noGrp="1"/>
          </p:cNvSpPr>
          <p:nvPr>
            <p:ph type="sldNum" idx="12"/>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3A0B0999-1B4B-482A-A359-46B03C87A224}"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722160" y="4406760"/>
            <a:ext cx="7772040" cy="1361880"/>
          </a:xfrm>
          <a:prstGeom prst="rect">
            <a:avLst/>
          </a:prstGeom>
          <a:noFill/>
          <a:ln w="0">
            <a:noFill/>
          </a:ln>
        </p:spPr>
        <p:txBody>
          <a:bodyPr lIns="91440" tIns="45720" rIns="91440" bIns="45720" anchor="t">
            <a:noAutofit/>
          </a:bodyPr>
          <a:lstStyle/>
          <a:p>
            <a:pPr indent="0" defTabSz="914400">
              <a:lnSpc>
                <a:spcPct val="100000"/>
              </a:lnSpc>
              <a:buNone/>
            </a:pPr>
            <a:r>
              <a:rPr lang="en-US" sz="4000" b="1" strike="noStrike" cap="all" spc="-1">
                <a:solidFill>
                  <a:schemeClr val="dk1"/>
                </a:solidFill>
                <a:latin typeface="Calibri"/>
              </a:rPr>
              <a:t>Click to edit Master title style</a:t>
            </a:r>
            <a:endParaRPr lang="en-US" sz="4000" b="0" strike="noStrike" spc="-1">
              <a:solidFill>
                <a:schemeClr val="dk1"/>
              </a:solidFill>
              <a:latin typeface="Calibri"/>
            </a:endParaRPr>
          </a:p>
        </p:txBody>
      </p:sp>
      <p:sp>
        <p:nvSpPr>
          <p:cNvPr id="24" name="PlaceHolder 2"/>
          <p:cNvSpPr>
            <a:spLocks noGrp="1"/>
          </p:cNvSpPr>
          <p:nvPr>
            <p:ph type="body"/>
          </p:nvPr>
        </p:nvSpPr>
        <p:spPr>
          <a:xfrm>
            <a:off x="722160" y="2906640"/>
            <a:ext cx="7772040" cy="1499760"/>
          </a:xfrm>
          <a:prstGeom prst="rect">
            <a:avLst/>
          </a:prstGeom>
          <a:noFill/>
          <a:ln w="0">
            <a:noFill/>
          </a:ln>
        </p:spPr>
        <p:txBody>
          <a:bodyPr lIns="91440" tIns="45720" rIns="91440" bIns="45720" anchor="b">
            <a:noAutofit/>
          </a:bodyPr>
          <a:lstStyle/>
          <a:p>
            <a:pPr indent="0" defTabSz="914400">
              <a:lnSpc>
                <a:spcPct val="100000"/>
              </a:lnSpc>
              <a:spcBef>
                <a:spcPts val="400"/>
              </a:spcBef>
              <a:buNone/>
              <a:tabLst>
                <a:tab pos="0" algn="l"/>
              </a:tabLst>
            </a:pPr>
            <a:r>
              <a:rPr lang="en-US" sz="2000" b="0" strike="noStrike" spc="-1">
                <a:solidFill>
                  <a:schemeClr val="dk1">
                    <a:tint val="75000"/>
                  </a:schemeClr>
                </a:solidFill>
                <a:latin typeface="Calibri"/>
              </a:rPr>
              <a:t>Click to edit Master text styles</a:t>
            </a:r>
            <a:endParaRPr lang="en-US" sz="2000" b="0" strike="noStrike" spc="-1">
              <a:solidFill>
                <a:schemeClr val="dk1"/>
              </a:solidFill>
              <a:latin typeface="Calibri"/>
            </a:endParaRPr>
          </a:p>
        </p:txBody>
      </p:sp>
      <p:sp>
        <p:nvSpPr>
          <p:cNvPr id="25" name="PlaceHolder 3"/>
          <p:cNvSpPr>
            <a:spLocks noGrp="1"/>
          </p:cNvSpPr>
          <p:nvPr>
            <p:ph type="dt" idx="13"/>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26" name="PlaceHolder 4"/>
          <p:cNvSpPr>
            <a:spLocks noGrp="1"/>
          </p:cNvSpPr>
          <p:nvPr>
            <p:ph type="ftr" idx="14"/>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27" name="PlaceHolder 5"/>
          <p:cNvSpPr>
            <a:spLocks noGrp="1"/>
          </p:cNvSpPr>
          <p:nvPr>
            <p:ph type="sldNum" idx="15"/>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36C4B9C7-0835-468B-9A7B-DB8150B3556A}"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4680"/>
            <a:ext cx="8229240" cy="114264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29" name="PlaceHolder 2"/>
          <p:cNvSpPr>
            <a:spLocks noGrp="1"/>
          </p:cNvSpPr>
          <p:nvPr>
            <p:ph type="body"/>
          </p:nvPr>
        </p:nvSpPr>
        <p:spPr>
          <a:xfrm>
            <a:off x="457200" y="1600200"/>
            <a:ext cx="4038120" cy="4525560"/>
          </a:xfrm>
          <a:prstGeom prst="rect">
            <a:avLst/>
          </a:prstGeom>
          <a:noFill/>
          <a:ln w="0">
            <a:noFill/>
          </a:ln>
        </p:spPr>
        <p:txBody>
          <a:bodyPr lIns="91440" tIns="45720" rIns="91440" bIns="45720" anchor="t">
            <a:noAutofit/>
          </a:bodyPr>
          <a:lstStyle/>
          <a:p>
            <a:pPr marL="343080" indent="-343080" defTabSz="914400">
              <a:lnSpc>
                <a:spcPct val="100000"/>
              </a:lnSpc>
              <a:spcBef>
                <a:spcPts val="561"/>
              </a:spcBef>
              <a:buClr>
                <a:srgbClr val="000000"/>
              </a:buClr>
              <a:buFont typeface="Arial"/>
              <a:buChar char="•"/>
            </a:pPr>
            <a:r>
              <a:rPr lang="en-US" sz="2800" b="0" strike="noStrike" spc="-1">
                <a:solidFill>
                  <a:schemeClr val="dk1"/>
                </a:solidFill>
                <a:latin typeface="Calibri"/>
              </a:rPr>
              <a:t>Click to edit Master text styles</a:t>
            </a:r>
          </a:p>
          <a:p>
            <a:pPr marL="743040" lvl="1" indent="-285840" defTabSz="914400">
              <a:lnSpc>
                <a:spcPct val="100000"/>
              </a:lnSpc>
              <a:spcBef>
                <a:spcPts val="479"/>
              </a:spcBef>
              <a:buClr>
                <a:srgbClr val="000000"/>
              </a:buClr>
              <a:buFont typeface="Arial"/>
              <a:buChar char="–"/>
            </a:pPr>
            <a:r>
              <a:rPr lang="en-US" sz="2400" b="0" strike="noStrike" spc="-1">
                <a:solidFill>
                  <a:schemeClr val="dk1"/>
                </a:solidFill>
                <a:latin typeface="Calibri"/>
              </a:rPr>
              <a:t>Second level</a:t>
            </a:r>
          </a:p>
          <a:p>
            <a:pPr marL="1143000" lvl="2"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Third level</a:t>
            </a:r>
          </a:p>
          <a:p>
            <a:pPr marL="1600200" lvl="3"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Fourth level</a:t>
            </a:r>
          </a:p>
          <a:p>
            <a:pPr marL="2057400" lvl="4"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Fifth level</a:t>
            </a:r>
          </a:p>
        </p:txBody>
      </p:sp>
      <p:sp>
        <p:nvSpPr>
          <p:cNvPr id="30" name="PlaceHolder 3"/>
          <p:cNvSpPr>
            <a:spLocks noGrp="1"/>
          </p:cNvSpPr>
          <p:nvPr>
            <p:ph type="body"/>
          </p:nvPr>
        </p:nvSpPr>
        <p:spPr>
          <a:xfrm>
            <a:off x="4648320" y="1600200"/>
            <a:ext cx="4038120" cy="4525560"/>
          </a:xfrm>
          <a:prstGeom prst="rect">
            <a:avLst/>
          </a:prstGeom>
          <a:noFill/>
          <a:ln w="0">
            <a:noFill/>
          </a:ln>
        </p:spPr>
        <p:txBody>
          <a:bodyPr lIns="91440" tIns="45720" rIns="91440" bIns="45720" anchor="t">
            <a:noAutofit/>
          </a:bodyPr>
          <a:lstStyle/>
          <a:p>
            <a:pPr marL="343080" indent="-343080" defTabSz="914400">
              <a:lnSpc>
                <a:spcPct val="100000"/>
              </a:lnSpc>
              <a:spcBef>
                <a:spcPts val="561"/>
              </a:spcBef>
              <a:buClr>
                <a:srgbClr val="000000"/>
              </a:buClr>
              <a:buFont typeface="Arial"/>
              <a:buChar char="•"/>
            </a:pPr>
            <a:r>
              <a:rPr lang="en-US" sz="2800" b="0" strike="noStrike" spc="-1">
                <a:solidFill>
                  <a:schemeClr val="dk1"/>
                </a:solidFill>
                <a:latin typeface="Calibri"/>
              </a:rPr>
              <a:t>Click to edit Master text styles</a:t>
            </a:r>
          </a:p>
          <a:p>
            <a:pPr marL="743040" lvl="1" indent="-285840" defTabSz="914400">
              <a:lnSpc>
                <a:spcPct val="100000"/>
              </a:lnSpc>
              <a:spcBef>
                <a:spcPts val="479"/>
              </a:spcBef>
              <a:buClr>
                <a:srgbClr val="000000"/>
              </a:buClr>
              <a:buFont typeface="Arial"/>
              <a:buChar char="–"/>
            </a:pPr>
            <a:r>
              <a:rPr lang="en-US" sz="2400" b="0" strike="noStrike" spc="-1">
                <a:solidFill>
                  <a:schemeClr val="dk1"/>
                </a:solidFill>
                <a:latin typeface="Calibri"/>
              </a:rPr>
              <a:t>Second level</a:t>
            </a:r>
          </a:p>
          <a:p>
            <a:pPr marL="1143000" lvl="2" indent="-228600" defTabSz="914400">
              <a:lnSpc>
                <a:spcPct val="100000"/>
              </a:lnSpc>
              <a:spcBef>
                <a:spcPts val="400"/>
              </a:spcBef>
              <a:buClr>
                <a:srgbClr val="000000"/>
              </a:buClr>
              <a:buFont typeface="Arial"/>
              <a:buChar char="•"/>
            </a:pPr>
            <a:r>
              <a:rPr lang="en-US" sz="2000" b="0" strike="noStrike" spc="-1">
                <a:solidFill>
                  <a:schemeClr val="dk1"/>
                </a:solidFill>
                <a:latin typeface="Calibri"/>
              </a:rPr>
              <a:t>Third level</a:t>
            </a:r>
          </a:p>
          <a:p>
            <a:pPr marL="1600200" lvl="3"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Fourth level</a:t>
            </a:r>
          </a:p>
          <a:p>
            <a:pPr marL="2057400" lvl="4"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Fifth level</a:t>
            </a:r>
          </a:p>
        </p:txBody>
      </p:sp>
      <p:sp>
        <p:nvSpPr>
          <p:cNvPr id="31" name="PlaceHolder 4"/>
          <p:cNvSpPr>
            <a:spLocks noGrp="1"/>
          </p:cNvSpPr>
          <p:nvPr>
            <p:ph type="dt" idx="16"/>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32" name="PlaceHolder 5"/>
          <p:cNvSpPr>
            <a:spLocks noGrp="1"/>
          </p:cNvSpPr>
          <p:nvPr>
            <p:ph type="ftr" idx="17"/>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33" name="PlaceHolder 6"/>
          <p:cNvSpPr>
            <a:spLocks noGrp="1"/>
          </p:cNvSpPr>
          <p:nvPr>
            <p:ph type="sldNum" idx="18"/>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8B51E338-1D46-44E4-9BB4-F8E709EF1D8C}"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4680"/>
            <a:ext cx="8229240" cy="114264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38" name="PlaceHolder 2"/>
          <p:cNvSpPr>
            <a:spLocks noGrp="1"/>
          </p:cNvSpPr>
          <p:nvPr>
            <p:ph type="body"/>
          </p:nvPr>
        </p:nvSpPr>
        <p:spPr>
          <a:xfrm>
            <a:off x="457200" y="1535040"/>
            <a:ext cx="4039920" cy="639360"/>
          </a:xfrm>
          <a:prstGeom prst="rect">
            <a:avLst/>
          </a:prstGeom>
          <a:noFill/>
          <a:ln w="0">
            <a:noFill/>
          </a:ln>
        </p:spPr>
        <p:txBody>
          <a:bodyPr lIns="91440" tIns="45720" rIns="91440" bIns="45720" anchor="b">
            <a:noAutofit/>
          </a:bodyPr>
          <a:lstStyle/>
          <a:p>
            <a:pPr indent="0" defTabSz="914400">
              <a:lnSpc>
                <a:spcPct val="100000"/>
              </a:lnSpc>
              <a:spcBef>
                <a:spcPts val="479"/>
              </a:spcBef>
              <a:buNone/>
              <a:tabLst>
                <a:tab pos="0" algn="l"/>
              </a:tabLst>
            </a:pPr>
            <a:r>
              <a:rPr lang="en-US" sz="2400" b="1" strike="noStrike" spc="-1">
                <a:solidFill>
                  <a:schemeClr val="dk1"/>
                </a:solidFill>
                <a:latin typeface="Calibri"/>
              </a:rPr>
              <a:t>Click to edit Master text styles</a:t>
            </a:r>
            <a:endParaRPr lang="en-US" sz="2400" b="0" strike="noStrike" spc="-1">
              <a:solidFill>
                <a:schemeClr val="dk1"/>
              </a:solidFill>
              <a:latin typeface="Calibri"/>
            </a:endParaRPr>
          </a:p>
        </p:txBody>
      </p:sp>
      <p:sp>
        <p:nvSpPr>
          <p:cNvPr id="39" name="PlaceHolder 3"/>
          <p:cNvSpPr>
            <a:spLocks noGrp="1"/>
          </p:cNvSpPr>
          <p:nvPr>
            <p:ph type="body"/>
          </p:nvPr>
        </p:nvSpPr>
        <p:spPr>
          <a:xfrm>
            <a:off x="457200" y="2174760"/>
            <a:ext cx="4039920" cy="3951000"/>
          </a:xfrm>
          <a:prstGeom prst="rect">
            <a:avLst/>
          </a:prstGeom>
          <a:noFill/>
          <a:ln w="0">
            <a:noFill/>
          </a:ln>
        </p:spPr>
        <p:txBody>
          <a:bodyPr lIns="91440" tIns="45720" rIns="91440" bIns="45720" anchor="t">
            <a:noAutofit/>
          </a:bodyPr>
          <a:lstStyle/>
          <a:p>
            <a:pPr marL="343080" indent="-343080" defTabSz="914400">
              <a:lnSpc>
                <a:spcPct val="100000"/>
              </a:lnSpc>
              <a:spcBef>
                <a:spcPts val="479"/>
              </a:spcBef>
              <a:buClr>
                <a:srgbClr val="000000"/>
              </a:buClr>
              <a:buFont typeface="Arial"/>
              <a:buChar char="•"/>
            </a:pPr>
            <a:r>
              <a:rPr lang="en-US" sz="2400" b="0" strike="noStrike" spc="-1">
                <a:solidFill>
                  <a:schemeClr val="dk1"/>
                </a:solidFill>
                <a:latin typeface="Calibri"/>
              </a:rPr>
              <a:t>Click to edit Master text styles</a:t>
            </a:r>
          </a:p>
          <a:p>
            <a:pPr marL="743040" lvl="1" indent="-285840" defTabSz="914400">
              <a:lnSpc>
                <a:spcPct val="100000"/>
              </a:lnSpc>
              <a:spcBef>
                <a:spcPts val="400"/>
              </a:spcBef>
              <a:buClr>
                <a:srgbClr val="000000"/>
              </a:buClr>
              <a:buFont typeface="Arial"/>
              <a:buChar char="–"/>
            </a:pPr>
            <a:r>
              <a:rPr lang="en-US" sz="2000" b="0" strike="noStrike" spc="-1">
                <a:solidFill>
                  <a:schemeClr val="dk1"/>
                </a:solidFill>
                <a:latin typeface="Calibri"/>
              </a:rPr>
              <a:t>Second level</a:t>
            </a:r>
          </a:p>
          <a:p>
            <a:pPr marL="1143000" lvl="2"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Third level</a:t>
            </a:r>
          </a:p>
          <a:p>
            <a:pPr marL="1600200" lvl="3" indent="-228600" defTabSz="914400">
              <a:lnSpc>
                <a:spcPct val="100000"/>
              </a:lnSpc>
              <a:spcBef>
                <a:spcPts val="320"/>
              </a:spcBef>
              <a:buClr>
                <a:srgbClr val="000000"/>
              </a:buClr>
              <a:buFont typeface="Arial"/>
              <a:buChar char="–"/>
            </a:pPr>
            <a:r>
              <a:rPr lang="en-US" sz="1600" b="0" strike="noStrike" spc="-1">
                <a:solidFill>
                  <a:schemeClr val="dk1"/>
                </a:solidFill>
                <a:latin typeface="Calibri"/>
              </a:rPr>
              <a:t>Fourth level</a:t>
            </a:r>
          </a:p>
          <a:p>
            <a:pPr marL="2057400" lvl="4" indent="-228600" defTabSz="914400">
              <a:lnSpc>
                <a:spcPct val="100000"/>
              </a:lnSpc>
              <a:spcBef>
                <a:spcPts val="320"/>
              </a:spcBef>
              <a:buClr>
                <a:srgbClr val="000000"/>
              </a:buClr>
              <a:buFont typeface="Arial"/>
              <a:buChar char="»"/>
            </a:pPr>
            <a:r>
              <a:rPr lang="en-US" sz="1600" b="0" strike="noStrike" spc="-1">
                <a:solidFill>
                  <a:schemeClr val="dk1"/>
                </a:solidFill>
                <a:latin typeface="Calibri"/>
              </a:rPr>
              <a:t>Fifth level</a:t>
            </a:r>
          </a:p>
        </p:txBody>
      </p:sp>
      <p:sp>
        <p:nvSpPr>
          <p:cNvPr id="40" name="PlaceHolder 4"/>
          <p:cNvSpPr>
            <a:spLocks noGrp="1"/>
          </p:cNvSpPr>
          <p:nvPr>
            <p:ph type="body"/>
          </p:nvPr>
        </p:nvSpPr>
        <p:spPr>
          <a:xfrm>
            <a:off x="4645080" y="1535040"/>
            <a:ext cx="4041360" cy="639360"/>
          </a:xfrm>
          <a:prstGeom prst="rect">
            <a:avLst/>
          </a:prstGeom>
          <a:noFill/>
          <a:ln w="0">
            <a:noFill/>
          </a:ln>
        </p:spPr>
        <p:txBody>
          <a:bodyPr lIns="91440" tIns="45720" rIns="91440" bIns="45720" anchor="b">
            <a:noAutofit/>
          </a:bodyPr>
          <a:lstStyle/>
          <a:p>
            <a:pPr indent="0" defTabSz="914400">
              <a:lnSpc>
                <a:spcPct val="100000"/>
              </a:lnSpc>
              <a:spcBef>
                <a:spcPts val="479"/>
              </a:spcBef>
              <a:buNone/>
              <a:tabLst>
                <a:tab pos="0" algn="l"/>
              </a:tabLst>
            </a:pPr>
            <a:r>
              <a:rPr lang="en-US" sz="2400" b="1" strike="noStrike" spc="-1">
                <a:solidFill>
                  <a:schemeClr val="dk1"/>
                </a:solidFill>
                <a:latin typeface="Calibri"/>
              </a:rPr>
              <a:t>Click to edit Master text styles</a:t>
            </a:r>
            <a:endParaRPr lang="en-US" sz="2400" b="0" strike="noStrike" spc="-1">
              <a:solidFill>
                <a:schemeClr val="dk1"/>
              </a:solidFill>
              <a:latin typeface="Calibri"/>
            </a:endParaRPr>
          </a:p>
        </p:txBody>
      </p:sp>
      <p:sp>
        <p:nvSpPr>
          <p:cNvPr id="41" name="PlaceHolder 5"/>
          <p:cNvSpPr>
            <a:spLocks noGrp="1"/>
          </p:cNvSpPr>
          <p:nvPr>
            <p:ph type="body"/>
          </p:nvPr>
        </p:nvSpPr>
        <p:spPr>
          <a:xfrm>
            <a:off x="4645080" y="2174760"/>
            <a:ext cx="4041360" cy="3951000"/>
          </a:xfrm>
          <a:prstGeom prst="rect">
            <a:avLst/>
          </a:prstGeom>
          <a:noFill/>
          <a:ln w="0">
            <a:noFill/>
          </a:ln>
        </p:spPr>
        <p:txBody>
          <a:bodyPr lIns="91440" tIns="45720" rIns="91440" bIns="45720" anchor="t">
            <a:noAutofit/>
          </a:bodyPr>
          <a:lstStyle/>
          <a:p>
            <a:pPr marL="343080" indent="-343080" defTabSz="914400">
              <a:lnSpc>
                <a:spcPct val="100000"/>
              </a:lnSpc>
              <a:spcBef>
                <a:spcPts val="479"/>
              </a:spcBef>
              <a:buClr>
                <a:srgbClr val="000000"/>
              </a:buClr>
              <a:buFont typeface="Arial"/>
              <a:buChar char="•"/>
            </a:pPr>
            <a:r>
              <a:rPr lang="en-US" sz="2400" b="0" strike="noStrike" spc="-1">
                <a:solidFill>
                  <a:schemeClr val="dk1"/>
                </a:solidFill>
                <a:latin typeface="Calibri"/>
              </a:rPr>
              <a:t>Click to edit Master text styles</a:t>
            </a:r>
          </a:p>
          <a:p>
            <a:pPr marL="743040" lvl="1" indent="-285840" defTabSz="914400">
              <a:lnSpc>
                <a:spcPct val="100000"/>
              </a:lnSpc>
              <a:spcBef>
                <a:spcPts val="400"/>
              </a:spcBef>
              <a:buClr>
                <a:srgbClr val="000000"/>
              </a:buClr>
              <a:buFont typeface="Arial"/>
              <a:buChar char="–"/>
            </a:pPr>
            <a:r>
              <a:rPr lang="en-US" sz="2000" b="0" strike="noStrike" spc="-1">
                <a:solidFill>
                  <a:schemeClr val="dk1"/>
                </a:solidFill>
                <a:latin typeface="Calibri"/>
              </a:rPr>
              <a:t>Second level</a:t>
            </a:r>
          </a:p>
          <a:p>
            <a:pPr marL="1143000" lvl="2" indent="-228600" defTabSz="914400">
              <a:lnSpc>
                <a:spcPct val="100000"/>
              </a:lnSpc>
              <a:spcBef>
                <a:spcPts val="360"/>
              </a:spcBef>
              <a:buClr>
                <a:srgbClr val="000000"/>
              </a:buClr>
              <a:buFont typeface="Arial"/>
              <a:buChar char="•"/>
            </a:pPr>
            <a:r>
              <a:rPr lang="en-US" sz="1800" b="0" strike="noStrike" spc="-1">
                <a:solidFill>
                  <a:schemeClr val="dk1"/>
                </a:solidFill>
                <a:latin typeface="Calibri"/>
              </a:rPr>
              <a:t>Third level</a:t>
            </a:r>
          </a:p>
          <a:p>
            <a:pPr marL="1600200" lvl="3" indent="-228600" defTabSz="914400">
              <a:lnSpc>
                <a:spcPct val="100000"/>
              </a:lnSpc>
              <a:spcBef>
                <a:spcPts val="320"/>
              </a:spcBef>
              <a:buClr>
                <a:srgbClr val="000000"/>
              </a:buClr>
              <a:buFont typeface="Arial"/>
              <a:buChar char="–"/>
            </a:pPr>
            <a:r>
              <a:rPr lang="en-US" sz="1600" b="0" strike="noStrike" spc="-1">
                <a:solidFill>
                  <a:schemeClr val="dk1"/>
                </a:solidFill>
                <a:latin typeface="Calibri"/>
              </a:rPr>
              <a:t>Fourth level</a:t>
            </a:r>
          </a:p>
          <a:p>
            <a:pPr marL="2057400" lvl="4" indent="-228600" defTabSz="914400">
              <a:lnSpc>
                <a:spcPct val="100000"/>
              </a:lnSpc>
              <a:spcBef>
                <a:spcPts val="320"/>
              </a:spcBef>
              <a:buClr>
                <a:srgbClr val="000000"/>
              </a:buClr>
              <a:buFont typeface="Arial"/>
              <a:buChar char="»"/>
            </a:pPr>
            <a:r>
              <a:rPr lang="en-US" sz="1600" b="0" strike="noStrike" spc="-1">
                <a:solidFill>
                  <a:schemeClr val="dk1"/>
                </a:solidFill>
                <a:latin typeface="Calibri"/>
              </a:rPr>
              <a:t>Fifth level</a:t>
            </a:r>
          </a:p>
        </p:txBody>
      </p:sp>
      <p:sp>
        <p:nvSpPr>
          <p:cNvPr id="42" name="PlaceHolder 6"/>
          <p:cNvSpPr>
            <a:spLocks noGrp="1"/>
          </p:cNvSpPr>
          <p:nvPr>
            <p:ph type="dt" idx="19"/>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43" name="PlaceHolder 7"/>
          <p:cNvSpPr>
            <a:spLocks noGrp="1"/>
          </p:cNvSpPr>
          <p:nvPr>
            <p:ph type="ftr" idx="20"/>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44" name="PlaceHolder 8"/>
          <p:cNvSpPr>
            <a:spLocks noGrp="1"/>
          </p:cNvSpPr>
          <p:nvPr>
            <p:ph type="sldNum" idx="21"/>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E5527336-1935-4F1F-8FCD-6E0E4E9B287D}"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4680"/>
            <a:ext cx="8229240" cy="1142640"/>
          </a:xfrm>
          <a:prstGeom prst="rect">
            <a:avLst/>
          </a:prstGeom>
          <a:noFill/>
          <a:ln w="0">
            <a:noFill/>
          </a:ln>
        </p:spPr>
        <p:txBody>
          <a:bodyPr lIns="91440" tIns="45720" rIns="91440" bIns="45720" anchor="ctr">
            <a:noAutofit/>
          </a:bodyPr>
          <a:lstStyle/>
          <a:p>
            <a:pPr indent="0" algn="ctr" defTabSz="914400">
              <a:lnSpc>
                <a:spcPct val="100000"/>
              </a:lnSpc>
              <a:buNone/>
            </a:pPr>
            <a:r>
              <a:rPr lang="en-US" sz="4400" b="0" strike="noStrike" spc="-1">
                <a:solidFill>
                  <a:schemeClr val="dk1"/>
                </a:solidFill>
                <a:latin typeface="Calibri"/>
              </a:rPr>
              <a:t>Click to edit Master title style</a:t>
            </a:r>
          </a:p>
        </p:txBody>
      </p:sp>
      <p:sp>
        <p:nvSpPr>
          <p:cNvPr id="46" name="PlaceHolder 2"/>
          <p:cNvSpPr>
            <a:spLocks noGrp="1"/>
          </p:cNvSpPr>
          <p:nvPr>
            <p:ph type="dt" idx="22"/>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47" name="PlaceHolder 3"/>
          <p:cNvSpPr>
            <a:spLocks noGrp="1"/>
          </p:cNvSpPr>
          <p:nvPr>
            <p:ph type="ftr" idx="23"/>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48" name="PlaceHolder 4"/>
          <p:cNvSpPr>
            <a:spLocks noGrp="1"/>
          </p:cNvSpPr>
          <p:nvPr>
            <p:ph type="sldNum" idx="24"/>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73886059-E218-4876-AE93-8D85BA898478}"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 name="PlaceHolder 1"/>
          <p:cNvSpPr>
            <a:spLocks noGrp="1"/>
          </p:cNvSpPr>
          <p:nvPr>
            <p:ph type="dt" idx="25"/>
          </p:nvPr>
        </p:nvSpPr>
        <p:spPr>
          <a:xfrm>
            <a:off x="457200" y="6356520"/>
            <a:ext cx="2133360" cy="364680"/>
          </a:xfrm>
          <a:prstGeom prst="rect">
            <a:avLst/>
          </a:prstGeom>
          <a:noFill/>
          <a:ln w="0">
            <a:noFill/>
          </a:ln>
        </p:spPr>
        <p:txBody>
          <a:bodyPr lIns="91440" tIns="45720" rIns="91440" bIns="45720" anchor="ctr">
            <a:noAutofit/>
          </a:bodyPr>
          <a:lstStyle>
            <a:lvl1pPr indent="0" defTabSz="914400">
              <a:lnSpc>
                <a:spcPct val="100000"/>
              </a:lnSpc>
              <a:buNone/>
              <a:defRPr lang="en-US" sz="1200" b="0" strike="noStrike" spc="-1">
                <a:solidFill>
                  <a:schemeClr val="dk1">
                    <a:tint val="75000"/>
                  </a:schemeClr>
                </a:solidFill>
                <a:latin typeface="Calibri"/>
              </a:defRPr>
            </a:lvl1pPr>
          </a:lstStyle>
          <a:p>
            <a:pPr indent="0" defTabSz="914400">
              <a:lnSpc>
                <a:spcPct val="100000"/>
              </a:lnSpc>
              <a:buNone/>
            </a:pPr>
            <a:r>
              <a:rPr lang="en-US" sz="1200" b="0" strike="noStrike" spc="-1">
                <a:solidFill>
                  <a:schemeClr val="dk1">
                    <a:tint val="75000"/>
                  </a:schemeClr>
                </a:solidFill>
                <a:latin typeface="Calibri"/>
              </a:rPr>
              <a:t>&lt;data/hora&gt;</a:t>
            </a:r>
            <a:endParaRPr lang="pt-BR" sz="1200" b="0" strike="noStrike" spc="-1">
              <a:solidFill>
                <a:srgbClr val="000000"/>
              </a:solidFill>
              <a:latin typeface="Times New Roman"/>
            </a:endParaRPr>
          </a:p>
        </p:txBody>
      </p:sp>
      <p:sp>
        <p:nvSpPr>
          <p:cNvPr id="51" name="PlaceHolder 2"/>
          <p:cNvSpPr>
            <a:spLocks noGrp="1"/>
          </p:cNvSpPr>
          <p:nvPr>
            <p:ph type="ftr" idx="26"/>
          </p:nvPr>
        </p:nvSpPr>
        <p:spPr>
          <a:xfrm>
            <a:off x="3124080" y="6356520"/>
            <a:ext cx="2895120" cy="364680"/>
          </a:xfrm>
          <a:prstGeom prst="rect">
            <a:avLst/>
          </a:prstGeom>
          <a:noFill/>
          <a:ln w="0">
            <a:noFill/>
          </a:ln>
        </p:spPr>
        <p:txBody>
          <a:bodyPr lIns="91440" tIns="45720" rIns="91440" bIns="45720" anchor="ctr">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52" name="PlaceHolder 3"/>
          <p:cNvSpPr>
            <a:spLocks noGrp="1"/>
          </p:cNvSpPr>
          <p:nvPr>
            <p:ph type="sldNum" idx="27"/>
          </p:nvPr>
        </p:nvSpPr>
        <p:spPr>
          <a:xfrm>
            <a:off x="6553080" y="6356520"/>
            <a:ext cx="2133360" cy="364680"/>
          </a:xfrm>
          <a:prstGeom prst="rect">
            <a:avLst/>
          </a:prstGeom>
          <a:noFill/>
          <a:ln w="0">
            <a:noFill/>
          </a:ln>
        </p:spPr>
        <p:txBody>
          <a:bodyPr lIns="91440" tIns="45720" rIns="91440" bIns="45720" anchor="ctr">
            <a:noAutofit/>
          </a:bodyPr>
          <a:lstStyle>
            <a:lvl1pPr indent="0" algn="r" defTabSz="914400">
              <a:lnSpc>
                <a:spcPct val="100000"/>
              </a:lnSpc>
              <a:buNone/>
              <a:defRPr lang="en-US" sz="1200" b="0" strike="noStrike" spc="-1">
                <a:solidFill>
                  <a:schemeClr val="dk1">
                    <a:tint val="75000"/>
                  </a:schemeClr>
                </a:solidFill>
                <a:latin typeface="Calibri"/>
              </a:defRPr>
            </a:lvl1pPr>
          </a:lstStyle>
          <a:p>
            <a:pPr indent="0" algn="r" defTabSz="914400">
              <a:lnSpc>
                <a:spcPct val="100000"/>
              </a:lnSpc>
              <a:buNone/>
            </a:pPr>
            <a:fld id="{028D089A-46E9-4DAE-A306-6FB21A6A0565}" type="slidenum">
              <a:rPr lang="en-US" sz="1200" b="0" strike="noStrike" spc="-1">
                <a:solidFill>
                  <a:schemeClr val="dk1">
                    <a:tint val="75000"/>
                  </a:schemeClr>
                </a:solidFill>
                <a:latin typeface="Calibri"/>
              </a:rPr>
              <a:t>‹Nº›</a:t>
            </a:fld>
            <a:endParaRPr lang="pt-BR" sz="1200" b="0" strike="noStrike" spc="-1">
              <a:solidFill>
                <a:srgbClr val="000000"/>
              </a:solidFill>
              <a:latin typeface="Times New Roman"/>
            </a:endParaRPr>
          </a:p>
        </p:txBody>
      </p:sp>
      <p:sp>
        <p:nvSpPr>
          <p:cNvPr id="53" name="PlaceHolder 4"/>
          <p:cNvSpPr>
            <a:spLocks noGrp="1"/>
          </p:cNvSpPr>
          <p:nvPr>
            <p:ph type="title"/>
          </p:nvPr>
        </p:nvSpPr>
        <p:spPr>
          <a:xfrm>
            <a:off x="514080" y="729360"/>
            <a:ext cx="9257760" cy="3053520"/>
          </a:xfrm>
          <a:prstGeom prst="rect">
            <a:avLst/>
          </a:prstGeom>
          <a:noFill/>
          <a:ln w="0">
            <a:noFill/>
          </a:ln>
        </p:spPr>
        <p:txBody>
          <a:bodyPr lIns="0" tIns="0" rIns="0" bIns="0" anchor="ctr">
            <a:noAutofit/>
          </a:bodyPr>
          <a:lstStyle/>
          <a:p>
            <a:pPr indent="0">
              <a:buNone/>
            </a:pPr>
            <a:r>
              <a:rPr lang="en-US" sz="1800" b="0" strike="noStrike" spc="-1">
                <a:solidFill>
                  <a:schemeClr val="dk1"/>
                </a:solidFill>
                <a:latin typeface="Calibri"/>
              </a:rPr>
              <a:t>Clique para editar o formato do texto do título</a:t>
            </a:r>
          </a:p>
        </p:txBody>
      </p:sp>
      <p:sp>
        <p:nvSpPr>
          <p:cNvPr id="54" name="PlaceHolder 5"/>
          <p:cNvSpPr>
            <a:spLocks noGrp="1"/>
          </p:cNvSpPr>
          <p:nvPr>
            <p:ph type="body"/>
          </p:nvPr>
        </p:nvSpPr>
        <p:spPr>
          <a:xfrm>
            <a:off x="514080" y="4279320"/>
            <a:ext cx="9257760" cy="106063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3200" b="0" strike="noStrike" spc="-1">
                <a:solidFill>
                  <a:schemeClr val="dk1"/>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en-US" sz="2400" b="0" strike="noStrike" spc="-1">
                <a:solidFill>
                  <a:schemeClr val="dk1"/>
                </a:solidFill>
                <a:latin typeface="Calibri"/>
              </a:rPr>
              <a:t>2.º nível de tópicos</a:t>
            </a:r>
          </a:p>
          <a:p>
            <a:pPr marL="1296000" lvl="2" indent="-288000">
              <a:spcBef>
                <a:spcPts val="850"/>
              </a:spcBef>
              <a:buClr>
                <a:srgbClr val="000000"/>
              </a:buClr>
              <a:buSzPct val="45000"/>
              <a:buFont typeface="Wingdings" charset="2"/>
              <a:buChar char=""/>
            </a:pPr>
            <a:r>
              <a:rPr lang="en-US" sz="2000" b="0" strike="noStrike" spc="-1">
                <a:solidFill>
                  <a:schemeClr val="dk1"/>
                </a:solidFill>
                <a:latin typeface="Calibri"/>
              </a:rPr>
              <a:t>3.º nível de tópicos</a:t>
            </a:r>
          </a:p>
          <a:p>
            <a:pPr marL="1728000" lvl="3" indent="-216000">
              <a:spcBef>
                <a:spcPts val="567"/>
              </a:spcBef>
              <a:buClr>
                <a:srgbClr val="000000"/>
              </a:buClr>
              <a:buSzPct val="75000"/>
              <a:buFont typeface="Symbol" charset="2"/>
              <a:buChar char=""/>
            </a:pPr>
            <a:r>
              <a:rPr lang="en-US" sz="2000" b="0" strike="noStrike" spc="-1">
                <a:solidFill>
                  <a:schemeClr val="dk1"/>
                </a:solidFill>
                <a:latin typeface="Calibri"/>
              </a:rPr>
              <a:t>4.º nível de tópicos</a:t>
            </a:r>
          </a:p>
          <a:p>
            <a:pPr marL="2160000" lvl="4" indent="-216000">
              <a:spcBef>
                <a:spcPts val="283"/>
              </a:spcBef>
              <a:buClr>
                <a:srgbClr val="000000"/>
              </a:buClr>
              <a:buSzPct val="45000"/>
              <a:buFont typeface="Wingdings" charset="2"/>
              <a:buChar char=""/>
            </a:pPr>
            <a:r>
              <a:rPr lang="en-US" sz="2000" b="0" strike="noStrike" spc="-1">
                <a:solidFill>
                  <a:schemeClr val="dk1"/>
                </a:solidFill>
                <a:latin typeface="Calibri"/>
              </a:rPr>
              <a:t>5.º nível de tópicos</a:t>
            </a:r>
          </a:p>
          <a:p>
            <a:pPr marL="2592000" lvl="5" indent="-216000">
              <a:spcBef>
                <a:spcPts val="283"/>
              </a:spcBef>
              <a:buClr>
                <a:srgbClr val="000000"/>
              </a:buClr>
              <a:buSzPct val="45000"/>
              <a:buFont typeface="Wingdings" charset="2"/>
              <a:buChar char=""/>
            </a:pPr>
            <a:r>
              <a:rPr lang="en-US" sz="2000" b="0" strike="noStrike" spc="-1">
                <a:solidFill>
                  <a:schemeClr val="dk1"/>
                </a:solidFill>
                <a:latin typeface="Calibri"/>
              </a:rPr>
              <a:t>6.º nível de tópicos</a:t>
            </a:r>
          </a:p>
          <a:p>
            <a:pPr marL="3024000" lvl="6" indent="-216000">
              <a:spcBef>
                <a:spcPts val="283"/>
              </a:spcBef>
              <a:buClr>
                <a:srgbClr val="000000"/>
              </a:buClr>
              <a:buSzPct val="45000"/>
              <a:buFont typeface="Wingdings" charset="2"/>
              <a:buChar char=""/>
            </a:pPr>
            <a:r>
              <a:rPr lang="en-US" sz="2000" b="0" strike="noStrike" spc="-1">
                <a:solidFill>
                  <a:schemeClr val="dk1"/>
                </a:solidFill>
                <a:latin typeface="Calibri"/>
              </a:rPr>
              <a:t>7.º nível de tópicos</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 name="Group 3"/>
          <p:cNvGrpSpPr/>
          <p:nvPr/>
        </p:nvGrpSpPr>
        <p:grpSpPr>
          <a:xfrm>
            <a:off x="373320" y="385920"/>
            <a:ext cx="3085920" cy="1567080"/>
            <a:chOff x="373320" y="385920"/>
            <a:chExt cx="3085920" cy="1567080"/>
          </a:xfrm>
        </p:grpSpPr>
        <p:sp>
          <p:nvSpPr>
            <p:cNvPr id="69" name="Freeform 4"/>
            <p:cNvSpPr/>
            <p:nvPr/>
          </p:nvSpPr>
          <p:spPr>
            <a:xfrm>
              <a:off x="373320" y="385920"/>
              <a:ext cx="3085920" cy="1567080"/>
            </a:xfrm>
            <a:custGeom>
              <a:avLst/>
              <a:gdLst>
                <a:gd name="textAreaLeft" fmla="*/ 0 w 3085920"/>
                <a:gd name="textAreaRight" fmla="*/ 3086280 w 3085920"/>
                <a:gd name="textAreaTop" fmla="*/ 0 h 1567080"/>
                <a:gd name="textAreaBottom" fmla="*/ 1567440 h 1567080"/>
              </a:gdLst>
              <a:ahLst/>
              <a:cxnLst/>
              <a:rect l="textAreaLeft" t="textAreaTop" r="textAreaRight" b="textAreaBottom"/>
              <a:pathLst>
                <a:path w="812800" h="412800">
                  <a:moveTo>
                    <a:pt x="0" y="0"/>
                  </a:moveTo>
                  <a:lnTo>
                    <a:pt x="812800" y="0"/>
                  </a:lnTo>
                  <a:lnTo>
                    <a:pt x="812800" y="412800"/>
                  </a:lnTo>
                  <a:lnTo>
                    <a:pt x="0" y="412800"/>
                  </a:lnTo>
                  <a:close/>
                </a:path>
              </a:pathLst>
            </a:custGeom>
            <a:noFill/>
            <a:ln w="38100" cap="sq">
              <a:solidFill>
                <a:srgbClr val="000000"/>
              </a:solidFill>
              <a:miter/>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pt-BR" sz="1800" b="0" strike="noStrike" spc="-1">
                <a:solidFill>
                  <a:srgbClr val="FFFFFF"/>
                </a:solidFill>
                <a:latin typeface="Arial"/>
              </a:endParaRPr>
            </a:p>
          </p:txBody>
        </p:sp>
        <p:sp>
          <p:nvSpPr>
            <p:cNvPr id="70" name="TextBox 5"/>
            <p:cNvSpPr/>
            <p:nvPr/>
          </p:nvSpPr>
          <p:spPr>
            <a:xfrm>
              <a:off x="373320" y="458280"/>
              <a:ext cx="3085920" cy="1494720"/>
            </a:xfrm>
            <a:prstGeom prst="rect">
              <a:avLst/>
            </a:prstGeom>
            <a:noFill/>
            <a:ln w="0">
              <a:noFill/>
            </a:ln>
          </p:spPr>
          <p:style>
            <a:lnRef idx="0">
              <a:scrgbClr r="0" g="0" b="0"/>
            </a:lnRef>
            <a:fillRef idx="0">
              <a:scrgbClr r="0" g="0" b="0"/>
            </a:fillRef>
            <a:effectRef idx="0">
              <a:scrgbClr r="0" g="0" b="0"/>
            </a:effectRef>
            <a:fontRef idx="minor"/>
          </p:style>
          <p:txBody>
            <a:bodyPr lIns="50760" tIns="50760" rIns="50760" bIns="50760" anchor="ctr">
              <a:noAutofit/>
            </a:bodyPr>
            <a:lstStyle/>
            <a:p>
              <a:pPr algn="ctr" defTabSz="914400">
                <a:lnSpc>
                  <a:spcPts val="2015"/>
                </a:lnSpc>
              </a:pPr>
              <a:endParaRPr lang="en-US" sz="1800" b="0" strike="noStrike" spc="-1">
                <a:solidFill>
                  <a:schemeClr val="dk1"/>
                </a:solidFill>
                <a:latin typeface="Calibri"/>
              </a:endParaRPr>
            </a:p>
          </p:txBody>
        </p:sp>
      </p:grpSp>
      <p:sp>
        <p:nvSpPr>
          <p:cNvPr id="71" name="TextBox 6"/>
          <p:cNvSpPr/>
          <p:nvPr/>
        </p:nvSpPr>
        <p:spPr>
          <a:xfrm>
            <a:off x="959040" y="2743920"/>
            <a:ext cx="8368560" cy="2563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defTabSz="914400">
              <a:lnSpc>
                <a:spcPts val="2015"/>
              </a:lnSpc>
            </a:pPr>
            <a:r>
              <a:rPr lang="en-US" sz="2290" b="0" strike="noStrike" spc="-89">
                <a:solidFill>
                  <a:srgbClr val="1E2C44"/>
                </a:solidFill>
                <a:latin typeface="Arial"/>
                <a:ea typeface="Arial"/>
              </a:rPr>
              <a:t>Nome das Instituições Nome das Instituições Nome das Instituições</a:t>
            </a:r>
            <a:endParaRPr lang="pt-BR" sz="2290" b="0" strike="noStrike" spc="-1">
              <a:solidFill>
                <a:srgbClr val="000000"/>
              </a:solidFill>
              <a:latin typeface="Arial"/>
            </a:endParaRPr>
          </a:p>
        </p:txBody>
      </p:sp>
      <p:sp>
        <p:nvSpPr>
          <p:cNvPr id="72" name="TextBox 7"/>
          <p:cNvSpPr/>
          <p:nvPr/>
        </p:nvSpPr>
        <p:spPr>
          <a:xfrm>
            <a:off x="745920" y="1018440"/>
            <a:ext cx="2340720" cy="2563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defTabSz="914400">
              <a:lnSpc>
                <a:spcPts val="2015"/>
              </a:lnSpc>
            </a:pPr>
            <a:r>
              <a:rPr lang="en-US" sz="2290" b="0" strike="noStrike" spc="-89">
                <a:solidFill>
                  <a:srgbClr val="1E2C44"/>
                </a:solidFill>
                <a:latin typeface="Arial"/>
                <a:ea typeface="Arial"/>
              </a:rPr>
              <a:t>Logo da Instituição</a:t>
            </a:r>
            <a:endParaRPr lang="pt-BR" sz="2290" b="0" strike="noStrike" spc="-1">
              <a:solidFill>
                <a:srgbClr val="000000"/>
              </a:solidFill>
              <a:latin typeface="Arial"/>
            </a:endParaRPr>
          </a:p>
        </p:txBody>
      </p:sp>
      <p:sp>
        <p:nvSpPr>
          <p:cNvPr id="73" name="TextBox 8"/>
          <p:cNvSpPr/>
          <p:nvPr/>
        </p:nvSpPr>
        <p:spPr>
          <a:xfrm>
            <a:off x="959040" y="3449160"/>
            <a:ext cx="8368560" cy="447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defTabSz="914400">
              <a:lnSpc>
                <a:spcPts val="3518"/>
              </a:lnSpc>
            </a:pPr>
            <a:r>
              <a:rPr lang="en-US" sz="4000" b="0" strike="noStrike" spc="-151" dirty="0" err="1">
                <a:solidFill>
                  <a:srgbClr val="1E2C44"/>
                </a:solidFill>
                <a:latin typeface="Arial Bold"/>
                <a:ea typeface="Arial Bold"/>
              </a:rPr>
              <a:t>Título</a:t>
            </a:r>
            <a:r>
              <a:rPr lang="en-US" sz="4000" b="0" strike="noStrike" spc="-151" dirty="0">
                <a:solidFill>
                  <a:srgbClr val="1E2C44"/>
                </a:solidFill>
                <a:latin typeface="Arial Bold"/>
                <a:ea typeface="Arial Bold"/>
              </a:rPr>
              <a:t> do </a:t>
            </a:r>
            <a:r>
              <a:rPr lang="en-US" sz="4000" b="0" strike="noStrike" spc="-151" dirty="0" err="1">
                <a:solidFill>
                  <a:srgbClr val="1E2C44"/>
                </a:solidFill>
                <a:latin typeface="Arial Bold"/>
                <a:ea typeface="Arial Bold"/>
              </a:rPr>
              <a:t>Trabalho</a:t>
            </a:r>
            <a:endParaRPr lang="pt-BR" sz="4000" b="0" strike="noStrike" spc="-1" dirty="0">
              <a:solidFill>
                <a:srgbClr val="000000"/>
              </a:solidFill>
              <a:latin typeface="Arial"/>
            </a:endParaRPr>
          </a:p>
        </p:txBody>
      </p:sp>
      <p:sp>
        <p:nvSpPr>
          <p:cNvPr id="74" name="TextBox 9"/>
          <p:cNvSpPr/>
          <p:nvPr/>
        </p:nvSpPr>
        <p:spPr>
          <a:xfrm>
            <a:off x="1028880" y="4202280"/>
            <a:ext cx="8368560" cy="2563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defTabSz="914400">
              <a:lnSpc>
                <a:spcPts val="2015"/>
              </a:lnSpc>
            </a:pPr>
            <a:r>
              <a:rPr lang="en-US" sz="2290" b="0" strike="noStrike" spc="-89">
                <a:solidFill>
                  <a:srgbClr val="1E2C44"/>
                </a:solidFill>
                <a:latin typeface="Arial"/>
                <a:ea typeface="Arial"/>
              </a:rPr>
              <a:t>Sub-título do trabalho</a:t>
            </a:r>
            <a:endParaRPr lang="pt-BR" sz="2290" b="0" strike="noStrike" spc="-1">
              <a:solidFill>
                <a:srgbClr val="000000"/>
              </a:solidFill>
              <a:latin typeface="Arial"/>
            </a:endParaRPr>
          </a:p>
        </p:txBody>
      </p:sp>
      <p:sp>
        <p:nvSpPr>
          <p:cNvPr id="75" name="TextBox 10"/>
          <p:cNvSpPr/>
          <p:nvPr/>
        </p:nvSpPr>
        <p:spPr>
          <a:xfrm>
            <a:off x="747000" y="4857480"/>
            <a:ext cx="2830320" cy="1908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defTabSz="914400">
              <a:lnSpc>
                <a:spcPts val="1500"/>
              </a:lnSpc>
            </a:pPr>
            <a:r>
              <a:rPr lang="en-US" sz="1700" b="0" strike="noStrike" spc="-66">
                <a:solidFill>
                  <a:srgbClr val="1E2C44"/>
                </a:solidFill>
                <a:latin typeface="Arial Bold"/>
                <a:ea typeface="Arial Bold"/>
              </a:rPr>
              <a:t>Textos, Gráficos e Imagens</a:t>
            </a:r>
            <a:endParaRPr lang="pt-BR" sz="1700" b="0" strike="noStrike" spc="-1">
              <a:solidFill>
                <a:srgbClr val="000000"/>
              </a:solidFill>
              <a:latin typeface="Arial"/>
            </a:endParaRPr>
          </a:p>
        </p:txBody>
      </p:sp>
      <p:sp>
        <p:nvSpPr>
          <p:cNvPr id="76" name="TextBox 11"/>
          <p:cNvSpPr/>
          <p:nvPr/>
        </p:nvSpPr>
        <p:spPr>
          <a:xfrm>
            <a:off x="747000" y="5259960"/>
            <a:ext cx="4250520" cy="118483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a:t>
            </a:r>
            <a:endParaRPr lang="pt-BR" sz="1580" b="0" strike="noStrike" spc="-1">
              <a:solidFill>
                <a:srgbClr val="000000"/>
              </a:solidFill>
              <a:latin typeface="Arial"/>
            </a:endParaRPr>
          </a:p>
          <a:p>
            <a:pPr algn="just" defTabSz="914400">
              <a:lnSpc>
                <a:spcPts val="1760"/>
              </a:lnSpc>
            </a:pPr>
            <a:endParaRPr lang="pt-BR" sz="1800" b="0" strike="noStrike" spc="-1">
              <a:solidFill>
                <a:srgbClr val="000000"/>
              </a:solidFill>
              <a:latin typeface="Arial"/>
            </a:endParaRPr>
          </a:p>
        </p:txBody>
      </p:sp>
      <p:sp>
        <p:nvSpPr>
          <p:cNvPr id="77" name="TextBox 12"/>
          <p:cNvSpPr/>
          <p:nvPr/>
        </p:nvSpPr>
        <p:spPr>
          <a:xfrm>
            <a:off x="5428440" y="5256000"/>
            <a:ext cx="4250520" cy="58122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lang="pt-BR" sz="1580" b="0" strike="noStrike" spc="-1">
              <a:solidFill>
                <a:srgbClr val="000000"/>
              </a:solidFill>
              <a:latin typeface="Arial"/>
            </a:endParaRPr>
          </a:p>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a:t>
            </a:r>
            <a:endParaRPr lang="pt-BR" sz="1580" b="0" strike="noStrike" spc="-1">
              <a:solidFill>
                <a:srgbClr val="000000"/>
              </a:solidFill>
              <a:latin typeface="Arial"/>
            </a:endParaRPr>
          </a:p>
        </p:txBody>
      </p:sp>
      <p:grpSp>
        <p:nvGrpSpPr>
          <p:cNvPr id="79" name="Group 14"/>
          <p:cNvGrpSpPr/>
          <p:nvPr/>
        </p:nvGrpSpPr>
        <p:grpSpPr>
          <a:xfrm>
            <a:off x="5428440" y="11175120"/>
            <a:ext cx="4250520" cy="1922400"/>
            <a:chOff x="5428440" y="11175120"/>
            <a:chExt cx="4250520" cy="1922400"/>
          </a:xfrm>
        </p:grpSpPr>
        <p:sp>
          <p:nvSpPr>
            <p:cNvPr id="80" name="Freeform 15"/>
            <p:cNvSpPr/>
            <p:nvPr/>
          </p:nvSpPr>
          <p:spPr>
            <a:xfrm>
              <a:off x="5428440" y="11175120"/>
              <a:ext cx="4250520" cy="1922400"/>
            </a:xfrm>
            <a:custGeom>
              <a:avLst/>
              <a:gdLst>
                <a:gd name="textAreaLeft" fmla="*/ 0 w 4250520"/>
                <a:gd name="textAreaRight" fmla="*/ 4250880 w 4250520"/>
                <a:gd name="textAreaTop" fmla="*/ 0 h 1922400"/>
                <a:gd name="textAreaBottom" fmla="*/ 1922760 h 1922400"/>
              </a:gdLst>
              <a:ahLst/>
              <a:cxnLst/>
              <a:rect l="textAreaLeft" t="textAreaTop" r="textAreaRight" b="textAreaBottom"/>
              <a:pathLst>
                <a:path w="1119588" h="506394">
                  <a:moveTo>
                    <a:pt x="0" y="0"/>
                  </a:moveTo>
                  <a:lnTo>
                    <a:pt x="1119588" y="0"/>
                  </a:lnTo>
                  <a:lnTo>
                    <a:pt x="1119588" y="506394"/>
                  </a:lnTo>
                  <a:lnTo>
                    <a:pt x="0" y="506394"/>
                  </a:lnTo>
                  <a:close/>
                </a:path>
              </a:pathLst>
            </a:custGeom>
            <a:noFill/>
            <a:ln w="38100" cap="sq">
              <a:solidFill>
                <a:srgbClr val="000000"/>
              </a:solidFill>
              <a:miter/>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pt-BR" sz="1800" b="0" strike="noStrike" spc="-1">
                <a:solidFill>
                  <a:srgbClr val="FFFFFF"/>
                </a:solidFill>
                <a:latin typeface="Arial"/>
              </a:endParaRPr>
            </a:p>
          </p:txBody>
        </p:sp>
        <p:sp>
          <p:nvSpPr>
            <p:cNvPr id="81" name="TextBox 16"/>
            <p:cNvSpPr/>
            <p:nvPr/>
          </p:nvSpPr>
          <p:spPr>
            <a:xfrm>
              <a:off x="5428440" y="11247480"/>
              <a:ext cx="4250520" cy="1850040"/>
            </a:xfrm>
            <a:prstGeom prst="rect">
              <a:avLst/>
            </a:prstGeom>
            <a:noFill/>
            <a:ln w="0">
              <a:noFill/>
            </a:ln>
          </p:spPr>
          <p:style>
            <a:lnRef idx="0">
              <a:scrgbClr r="0" g="0" b="0"/>
            </a:lnRef>
            <a:fillRef idx="0">
              <a:scrgbClr r="0" g="0" b="0"/>
            </a:fillRef>
            <a:effectRef idx="0">
              <a:scrgbClr r="0" g="0" b="0"/>
            </a:effectRef>
            <a:fontRef idx="minor"/>
          </p:style>
          <p:txBody>
            <a:bodyPr lIns="50760" tIns="50760" rIns="50760" bIns="50760" anchor="ctr">
              <a:noAutofit/>
            </a:bodyPr>
            <a:lstStyle/>
            <a:p>
              <a:pPr algn="ctr" defTabSz="914400">
                <a:lnSpc>
                  <a:spcPts val="2015"/>
                </a:lnSpc>
              </a:pPr>
              <a:endParaRPr lang="en-US" sz="1800" b="0" strike="noStrike" spc="-1">
                <a:solidFill>
                  <a:schemeClr val="dk1"/>
                </a:solidFill>
                <a:latin typeface="Calibri"/>
              </a:endParaRPr>
            </a:p>
          </p:txBody>
        </p:sp>
      </p:grpSp>
      <p:grpSp>
        <p:nvGrpSpPr>
          <p:cNvPr id="82" name="Group 17"/>
          <p:cNvGrpSpPr/>
          <p:nvPr/>
        </p:nvGrpSpPr>
        <p:grpSpPr>
          <a:xfrm>
            <a:off x="5428440" y="13356000"/>
            <a:ext cx="4250520" cy="1922400"/>
            <a:chOff x="5428440" y="13356000"/>
            <a:chExt cx="4250520" cy="1922400"/>
          </a:xfrm>
        </p:grpSpPr>
        <p:sp>
          <p:nvSpPr>
            <p:cNvPr id="83" name="Freeform 18"/>
            <p:cNvSpPr/>
            <p:nvPr/>
          </p:nvSpPr>
          <p:spPr>
            <a:xfrm>
              <a:off x="5428440" y="13356000"/>
              <a:ext cx="4250520" cy="1922400"/>
            </a:xfrm>
            <a:custGeom>
              <a:avLst/>
              <a:gdLst>
                <a:gd name="textAreaLeft" fmla="*/ 0 w 4250520"/>
                <a:gd name="textAreaRight" fmla="*/ 4250880 w 4250520"/>
                <a:gd name="textAreaTop" fmla="*/ 0 h 1922400"/>
                <a:gd name="textAreaBottom" fmla="*/ 1922760 h 1922400"/>
              </a:gdLst>
              <a:ahLst/>
              <a:cxnLst/>
              <a:rect l="textAreaLeft" t="textAreaTop" r="textAreaRight" b="textAreaBottom"/>
              <a:pathLst>
                <a:path w="1119588" h="506394">
                  <a:moveTo>
                    <a:pt x="0" y="0"/>
                  </a:moveTo>
                  <a:lnTo>
                    <a:pt x="1119588" y="0"/>
                  </a:lnTo>
                  <a:lnTo>
                    <a:pt x="1119588" y="506394"/>
                  </a:lnTo>
                  <a:lnTo>
                    <a:pt x="0" y="506394"/>
                  </a:lnTo>
                  <a:close/>
                </a:path>
              </a:pathLst>
            </a:custGeom>
            <a:noFill/>
            <a:ln w="38100" cap="sq">
              <a:solidFill>
                <a:srgbClr val="000000"/>
              </a:solidFill>
              <a:miter/>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pt-BR" sz="1800" b="0" strike="noStrike" spc="-1">
                <a:solidFill>
                  <a:srgbClr val="FFFFFF"/>
                </a:solidFill>
                <a:latin typeface="Arial"/>
              </a:endParaRPr>
            </a:p>
          </p:txBody>
        </p:sp>
        <p:sp>
          <p:nvSpPr>
            <p:cNvPr id="84" name="TextBox 19"/>
            <p:cNvSpPr/>
            <p:nvPr/>
          </p:nvSpPr>
          <p:spPr>
            <a:xfrm>
              <a:off x="5428440" y="13428360"/>
              <a:ext cx="4250520" cy="1850040"/>
            </a:xfrm>
            <a:prstGeom prst="rect">
              <a:avLst/>
            </a:prstGeom>
            <a:noFill/>
            <a:ln w="0">
              <a:noFill/>
            </a:ln>
          </p:spPr>
          <p:style>
            <a:lnRef idx="0">
              <a:scrgbClr r="0" g="0" b="0"/>
            </a:lnRef>
            <a:fillRef idx="0">
              <a:scrgbClr r="0" g="0" b="0"/>
            </a:fillRef>
            <a:effectRef idx="0">
              <a:scrgbClr r="0" g="0" b="0"/>
            </a:effectRef>
            <a:fontRef idx="minor"/>
          </p:style>
          <p:txBody>
            <a:bodyPr lIns="50760" tIns="50760" rIns="50760" bIns="50760" anchor="ctr">
              <a:noAutofit/>
            </a:bodyPr>
            <a:lstStyle/>
            <a:p>
              <a:pPr algn="ctr" defTabSz="914400">
                <a:lnSpc>
                  <a:spcPts val="2015"/>
                </a:lnSpc>
              </a:pPr>
              <a:endParaRPr lang="en-US" sz="1800" b="0" strike="noStrike" spc="-1">
                <a:solidFill>
                  <a:schemeClr val="dk1"/>
                </a:solidFill>
                <a:latin typeface="Calibri"/>
              </a:endParaRPr>
            </a:p>
          </p:txBody>
        </p:sp>
      </p:grpSp>
      <p:sp>
        <p:nvSpPr>
          <p:cNvPr id="85" name="TextBox 20"/>
          <p:cNvSpPr/>
          <p:nvPr/>
        </p:nvSpPr>
        <p:spPr>
          <a:xfrm>
            <a:off x="5428440" y="15516720"/>
            <a:ext cx="4250520" cy="11181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just" defTabSz="914400">
              <a:lnSpc>
                <a:spcPts val="1760"/>
              </a:lnSpc>
            </a:pPr>
            <a:r>
              <a:rPr lang="en-US" sz="1580" b="0" strike="noStrike" spc="-60">
                <a:solidFill>
                  <a:srgbClr val="1E2C44"/>
                </a:solidFill>
                <a:latin typeface="Arial"/>
                <a:ea typeface="Arial"/>
              </a:rPr>
              <a:t>Lorem Ipsum is simply dummy text of the printing and typesetting industry. Lorem Ipsum has been the industry's standard dummy text ever since the 1500s, when an unknown printer took a galley of type and scrambled it to make a type s</a:t>
            </a:r>
            <a:endParaRPr lang="pt-BR" sz="1580" b="0" strike="noStrike" spc="-1">
              <a:solidFill>
                <a:srgbClr val="000000"/>
              </a:solidFill>
              <a:latin typeface="Arial"/>
            </a:endParaRPr>
          </a:p>
        </p:txBody>
      </p:sp>
      <p:pic>
        <p:nvPicPr>
          <p:cNvPr id="3" name="Imagen 2">
            <a:extLst>
              <a:ext uri="{FF2B5EF4-FFF2-40B4-BE49-F238E27FC236}">
                <a16:creationId xmlns:a16="http://schemas.microsoft.com/office/drawing/2014/main" id="{B04CB4CA-78DC-72B5-4F60-378F70E613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77877" y="269460"/>
            <a:ext cx="4135803" cy="21564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715</Words>
  <Application>Microsoft Office PowerPoint</Application>
  <PresentationFormat>Personalizado</PresentationFormat>
  <Paragraphs>15</Paragraphs>
  <Slides>1</Slides>
  <Notes>0</Notes>
  <HiddenSlides>0</HiddenSlides>
  <MMClips>0</MMClips>
  <ScaleCrop>false</ScaleCrop>
  <HeadingPairs>
    <vt:vector size="6" baseType="variant">
      <vt:variant>
        <vt:lpstr>Fuentes usadas</vt:lpstr>
      </vt:variant>
      <vt:variant>
        <vt:i4>6</vt:i4>
      </vt:variant>
      <vt:variant>
        <vt:lpstr>Tema</vt:lpstr>
      </vt:variant>
      <vt:variant>
        <vt:i4>11</vt:i4>
      </vt:variant>
      <vt:variant>
        <vt:lpstr>Títulos de diapositiva</vt:lpstr>
      </vt:variant>
      <vt:variant>
        <vt:i4>1</vt:i4>
      </vt:variant>
    </vt:vector>
  </HeadingPairs>
  <TitlesOfParts>
    <vt:vector size="18" baseType="lpstr">
      <vt:lpstr>Arial</vt:lpstr>
      <vt:lpstr>Arial Bold</vt:lpstr>
      <vt:lpstr>Calibri</vt:lpstr>
      <vt:lpstr>Symbol</vt:lpstr>
      <vt:lpstr>Times New Roman</vt:lpstr>
      <vt:lpstr>Wingdings</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Padrão Template POSTER 1080x1920 36º CBMEE</dc:title>
  <dc:subject/>
  <dc:creator>Meu</dc:creator>
  <dc:description/>
  <cp:lastModifiedBy>Meu</cp:lastModifiedBy>
  <cp:revision>3</cp:revision>
  <dcterms:created xsi:type="dcterms:W3CDTF">2006-08-16T00:00:00Z</dcterms:created>
  <dcterms:modified xsi:type="dcterms:W3CDTF">2025-09-29T15:06:10Z</dcterms:modified>
  <dc:identifier>DAGNLiG7yis</dc:identifier>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