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7"/>
  </p:notesMasterIdLst>
  <p:handoutMasterIdLst>
    <p:handoutMasterId r:id="rId8"/>
  </p:handoutMasterIdLst>
  <p:sldIdLst>
    <p:sldId id="256" r:id="rId2"/>
    <p:sldId id="258" r:id="rId3"/>
    <p:sldId id="259" r:id="rId4"/>
    <p:sldId id="263" r:id="rId5"/>
    <p:sldId id="26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364D8-F756-4AC7-AAD7-A65C82A60D71}" type="datetimeFigureOut">
              <a:rPr lang="en-US" smtClean="0"/>
              <a:t>3/1/2022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2FEBF-E088-4FD1-90FD-70B5674F24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9927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B02CB-201B-48A5-A1B6-A87B8AE93D99}" type="datetimeFigureOut">
              <a:rPr lang="en-US" smtClean="0"/>
              <a:t>3/1/2022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666FB-7D13-47BC-A9F2-21FD7D2E88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7539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C90B0-5973-48EC-80CE-8D72FD2D3348}" type="datetime1">
              <a:rPr lang="en-US" smtClean="0"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8E1EE-5DEF-4867-BB0A-2CEFFEE3B7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280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23FF-95F2-454D-BDCF-0E79AF2E2DCF}" type="datetime1">
              <a:rPr lang="en-US" smtClean="0"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8E1EE-5DEF-4867-BB0A-2CEFFEE3B7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667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0740B-7956-4A2E-8459-727935C22517}" type="datetime1">
              <a:rPr lang="en-US" smtClean="0"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8E1EE-5DEF-4867-BB0A-2CEFFEE3B7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645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FD93F-9FBE-43E5-8BB3-83CF4E0EE0F8}" type="datetime1">
              <a:rPr lang="en-US" smtClean="0"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8E1EE-5DEF-4867-BB0A-2CEFFEE3B7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859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11960-7C2B-42FB-8934-45D99DF8C099}" type="datetime1">
              <a:rPr lang="en-US" smtClean="0"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8E1EE-5DEF-4867-BB0A-2CEFFEE3B7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41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DD2B-F536-40B1-AE0D-89845B562A72}" type="datetime1">
              <a:rPr lang="en-US" smtClean="0"/>
              <a:t>3/1/2022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8E1EE-5DEF-4867-BB0A-2CEFFEE3B7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766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D97FF-3C20-4931-9DE7-32F37A57F772}" type="datetime1">
              <a:rPr lang="en-US" smtClean="0"/>
              <a:t>3/1/2022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8E1EE-5DEF-4867-BB0A-2CEFFEE3B7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865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C349D-1E58-4049-B918-98113B16A522}" type="datetime1">
              <a:rPr lang="en-US" smtClean="0"/>
              <a:t>3/1/2022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8E1EE-5DEF-4867-BB0A-2CEFFEE3B7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234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A31F2-BA22-43D2-A5CF-04DD31553765}" type="datetime1">
              <a:rPr lang="en-US" smtClean="0"/>
              <a:t>3/1/2022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8E1EE-5DEF-4867-BB0A-2CEFFEE3B7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51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3FBFD-FE9D-4E17-A872-FB2B169B3046}" type="datetime1">
              <a:rPr lang="en-US" smtClean="0"/>
              <a:t>3/1/2022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8E1EE-5DEF-4867-BB0A-2CEFFEE3B7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157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B5DFE-5573-4658-AE48-78193EE9F48E}" type="datetime1">
              <a:rPr lang="en-US" smtClean="0"/>
              <a:t>3/1/2022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8E1EE-5DEF-4867-BB0A-2CEFFEE3B7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827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7D10F-A67B-4633-B522-D2A05A0C74FA}" type="datetime1">
              <a:rPr lang="en-US" smtClean="0"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8E1EE-5DEF-4867-BB0A-2CEFFEE3B7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773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0" y="85486"/>
            <a:ext cx="4511040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489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61745" y="78453"/>
            <a:ext cx="4117591" cy="1325563"/>
          </a:xfrm>
        </p:spPr>
        <p:txBody>
          <a:bodyPr>
            <a:normAutofit/>
          </a:bodyPr>
          <a:lstStyle/>
          <a:p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Gothic" panose="020B0502020202020204" pitchFamily="34" charset="0"/>
              </a:rPr>
              <a:t>Design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361484" y="1404016"/>
            <a:ext cx="4055771" cy="4417235"/>
          </a:xfrm>
        </p:spPr>
        <p:txBody>
          <a:bodyPr/>
          <a:lstStyle/>
          <a:p>
            <a:pPr lvl="0"/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Sand Filtering</a:t>
            </a:r>
          </a:p>
          <a:p>
            <a:pPr lvl="0"/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Sand Separation</a:t>
            </a:r>
          </a:p>
          <a:p>
            <a:pPr lvl="0"/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Electronic Flow Measurement</a:t>
            </a:r>
          </a:p>
          <a:p>
            <a:pPr lvl="0"/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Build to Suit Customer Needs</a:t>
            </a:r>
          </a:p>
          <a:p>
            <a:pPr lvl="0"/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Conforms to CSA, CEC and B331</a:t>
            </a:r>
          </a:p>
          <a:p>
            <a:pPr lvl="0"/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Smaller Footprint</a:t>
            </a:r>
          </a:p>
          <a:p>
            <a:pPr lvl="0"/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Reduced installation costs</a:t>
            </a:r>
          </a:p>
          <a:p>
            <a:pPr lvl="0"/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Environmentally Friendly</a:t>
            </a:r>
          </a:p>
          <a:p>
            <a:pPr lvl="0"/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Operator Friendly</a:t>
            </a:r>
          </a:p>
          <a:p>
            <a:pPr lvl="0"/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  <a:p>
            <a:pPr marL="0" lvl="0" indent="0">
              <a:buNone/>
            </a:pPr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0" y="6021765"/>
            <a:ext cx="1996225" cy="759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CA" b="1" dirty="0">
                <a:solidFill>
                  <a:schemeClr val="bg1">
                    <a:lumMod val="85000"/>
                  </a:schemeClr>
                </a:solidFill>
              </a:rPr>
              <a:t>LOGIX CONTROLS LTD.</a:t>
            </a:r>
            <a:br>
              <a:rPr lang="en-CA" b="1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en-CA" dirty="0">
                <a:solidFill>
                  <a:schemeClr val="bg1">
                    <a:lumMod val="85000"/>
                  </a:schemeClr>
                </a:solidFill>
              </a:rPr>
              <a:t>12051 242Rd.</a:t>
            </a:r>
          </a:p>
          <a:p>
            <a:pPr algn="l"/>
            <a:r>
              <a:rPr lang="en-CA" dirty="0">
                <a:solidFill>
                  <a:schemeClr val="bg1">
                    <a:lumMod val="85000"/>
                  </a:schemeClr>
                </a:solidFill>
              </a:rPr>
              <a:t>FORT ST. JOHN, BC. V1J 4M7</a:t>
            </a:r>
          </a:p>
          <a:p>
            <a:pPr algn="l">
              <a:tabLst>
                <a:tab pos="2971800" algn="ctr"/>
                <a:tab pos="5943600" algn="r"/>
              </a:tabLst>
            </a:pPr>
            <a:r>
              <a:rPr lang="en-CA" b="1" dirty="0"/>
              <a:t>PHONE: (250) 785.5541</a:t>
            </a:r>
          </a:p>
          <a:p>
            <a:pPr algn="l">
              <a:tabLst>
                <a:tab pos="2971800" algn="ctr"/>
                <a:tab pos="5943600" algn="r"/>
              </a:tabLst>
            </a:pPr>
            <a:r>
              <a:rPr lang="en-CA" b="1" dirty="0"/>
              <a:t>FAX: (250) 785.5591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14" name="Picture 1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250" y="6091707"/>
            <a:ext cx="1794175" cy="7077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003" y="376707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2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Gothic" panose="020B0502020202020204" pitchFamily="34" charset="0"/>
              </a:rPr>
              <a:t>Components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65118"/>
            <a:ext cx="5181600" cy="4711845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Electronic Flow Measurement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Filter Differential Measurement 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Actuated Choke with Positioner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Catadyne Heat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Gas Detection with Remote Display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Methanol/Corrosion Injection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LED Interior Lighting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24/12VDC Capabilities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Solar Powered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Options include: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Hydraulic ESD System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Multi Well Pad Radio Communication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TEG Backup </a:t>
            </a:r>
          </a:p>
          <a:p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0" y="6039593"/>
            <a:ext cx="1996225" cy="759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CA" b="1" dirty="0">
                <a:solidFill>
                  <a:schemeClr val="bg1">
                    <a:lumMod val="85000"/>
                  </a:schemeClr>
                </a:solidFill>
              </a:rPr>
              <a:t>LOGIX CONTROLS LTD.</a:t>
            </a:r>
            <a:br>
              <a:rPr lang="en-CA" b="1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en-CA" dirty="0">
                <a:solidFill>
                  <a:schemeClr val="bg1">
                    <a:lumMod val="85000"/>
                  </a:schemeClr>
                </a:solidFill>
              </a:rPr>
              <a:t>12051 242Rd.</a:t>
            </a:r>
          </a:p>
          <a:p>
            <a:pPr algn="l"/>
            <a:r>
              <a:rPr lang="en-CA" dirty="0">
                <a:solidFill>
                  <a:schemeClr val="bg1">
                    <a:lumMod val="85000"/>
                  </a:schemeClr>
                </a:solidFill>
              </a:rPr>
              <a:t>FORT ST. JOHN, BC. V1J 4M7</a:t>
            </a:r>
          </a:p>
          <a:p>
            <a:pPr algn="l">
              <a:tabLst>
                <a:tab pos="2971800" algn="ctr"/>
                <a:tab pos="5943600" algn="r"/>
              </a:tabLst>
            </a:pPr>
            <a:r>
              <a:rPr lang="en-CA" b="1" dirty="0"/>
              <a:t>PHONE: (250) 785.5541</a:t>
            </a:r>
          </a:p>
          <a:p>
            <a:pPr algn="l">
              <a:tabLst>
                <a:tab pos="2971800" algn="ctr"/>
                <a:tab pos="5943600" algn="r"/>
              </a:tabLst>
            </a:pPr>
            <a:r>
              <a:rPr lang="en-CA" b="1" dirty="0"/>
              <a:t>FAX: (250) 785.5591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250" y="6091707"/>
            <a:ext cx="1794175" cy="7077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869" y="365125"/>
            <a:ext cx="4044662" cy="539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496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 txBox="1">
            <a:spLocks/>
          </p:cNvSpPr>
          <p:nvPr/>
        </p:nvSpPr>
        <p:spPr>
          <a:xfrm>
            <a:off x="0" y="6039593"/>
            <a:ext cx="1996225" cy="759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CA" b="1" dirty="0">
                <a:solidFill>
                  <a:schemeClr val="bg1">
                    <a:lumMod val="85000"/>
                  </a:schemeClr>
                </a:solidFill>
              </a:rPr>
              <a:t>LOGIX CONTROLS LTD.</a:t>
            </a:r>
            <a:br>
              <a:rPr lang="en-CA" b="1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en-CA" dirty="0">
                <a:solidFill>
                  <a:schemeClr val="bg1">
                    <a:lumMod val="85000"/>
                  </a:schemeClr>
                </a:solidFill>
              </a:rPr>
              <a:t>12051 242Rd.</a:t>
            </a:r>
          </a:p>
          <a:p>
            <a:pPr algn="l"/>
            <a:r>
              <a:rPr lang="en-CA" dirty="0">
                <a:solidFill>
                  <a:schemeClr val="bg1">
                    <a:lumMod val="85000"/>
                  </a:schemeClr>
                </a:solidFill>
              </a:rPr>
              <a:t>FORT ST. JOHN, BC. V1J 4M7</a:t>
            </a:r>
          </a:p>
          <a:p>
            <a:pPr algn="l">
              <a:tabLst>
                <a:tab pos="2971800" algn="ctr"/>
                <a:tab pos="5943600" algn="r"/>
              </a:tabLst>
            </a:pPr>
            <a:r>
              <a:rPr lang="en-CA" b="1" dirty="0"/>
              <a:t>PHONE: (250) 785.5541</a:t>
            </a:r>
          </a:p>
          <a:p>
            <a:pPr algn="l">
              <a:tabLst>
                <a:tab pos="2971800" algn="ctr"/>
                <a:tab pos="5943600" algn="r"/>
              </a:tabLst>
            </a:pPr>
            <a:r>
              <a:rPr lang="en-CA" b="1" dirty="0"/>
              <a:t>FAX: (250) 785.5591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250" y="6091707"/>
            <a:ext cx="1794175" cy="70774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710" y="283593"/>
            <a:ext cx="4420027" cy="589337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622" y="283593"/>
            <a:ext cx="4420027" cy="5893370"/>
          </a:xfrm>
        </p:spPr>
      </p:pic>
    </p:spTree>
    <p:extLst>
      <p:ext uri="{BB962C8B-B14F-4D97-AF65-F5344CB8AC3E}">
        <p14:creationId xmlns:p14="http://schemas.microsoft.com/office/powerpoint/2010/main" val="71790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/>
        </p:nvSpPr>
        <p:spPr>
          <a:xfrm>
            <a:off x="0" y="6039593"/>
            <a:ext cx="1996225" cy="759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CA" b="1" dirty="0">
                <a:solidFill>
                  <a:schemeClr val="bg1">
                    <a:lumMod val="85000"/>
                  </a:schemeClr>
                </a:solidFill>
              </a:rPr>
              <a:t>LOGIX CONTROLS LTD.</a:t>
            </a:r>
            <a:br>
              <a:rPr lang="en-CA" b="1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en-CA" dirty="0">
                <a:solidFill>
                  <a:schemeClr val="bg1">
                    <a:lumMod val="85000"/>
                  </a:schemeClr>
                </a:solidFill>
              </a:rPr>
              <a:t>12051 242Rd.</a:t>
            </a:r>
          </a:p>
          <a:p>
            <a:pPr algn="l"/>
            <a:r>
              <a:rPr lang="en-CA" dirty="0">
                <a:solidFill>
                  <a:schemeClr val="bg1">
                    <a:lumMod val="85000"/>
                  </a:schemeClr>
                </a:solidFill>
              </a:rPr>
              <a:t>FORT ST. JOHN, BC. V1J 4M7</a:t>
            </a:r>
          </a:p>
          <a:p>
            <a:pPr algn="l">
              <a:tabLst>
                <a:tab pos="2971800" algn="ctr"/>
                <a:tab pos="5943600" algn="r"/>
              </a:tabLst>
            </a:pPr>
            <a:r>
              <a:rPr lang="en-CA" b="1" dirty="0"/>
              <a:t>PHONE: (250) 785.5541</a:t>
            </a:r>
          </a:p>
          <a:p>
            <a:pPr algn="l">
              <a:tabLst>
                <a:tab pos="2971800" algn="ctr"/>
                <a:tab pos="5943600" algn="r"/>
              </a:tabLst>
            </a:pPr>
            <a:r>
              <a:rPr lang="en-CA" b="1" dirty="0"/>
              <a:t>FAX: (250) 785.5591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250" y="6091707"/>
            <a:ext cx="1794175" cy="7077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98" y="1119916"/>
            <a:ext cx="5591908" cy="41939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999" y="1119916"/>
            <a:ext cx="5606406" cy="420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351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F0000"/>
      </a:accent1>
      <a:accent2>
        <a:srgbClr val="3F3F3F"/>
      </a:accent2>
      <a:accent3>
        <a:srgbClr val="595959"/>
      </a:accent3>
      <a:accent4>
        <a:srgbClr val="BF0000"/>
      </a:accent4>
      <a:accent5>
        <a:srgbClr val="B0B0B0"/>
      </a:accent5>
      <a:accent6>
        <a:srgbClr val="FF0000"/>
      </a:accent6>
      <a:hlink>
        <a:srgbClr val="7F7F7F"/>
      </a:hlink>
      <a:folHlink>
        <a:srgbClr val="3F3F3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4642</TotalTime>
  <Words>187</Words>
  <Application>Microsoft Office PowerPoint</Application>
  <PresentationFormat>Widescreen</PresentationFormat>
  <Paragraphs>41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Office Theme</vt:lpstr>
      <vt:lpstr>PowerPoint Presentation</vt:lpstr>
      <vt:lpstr>Design</vt:lpstr>
      <vt:lpstr>Components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De-Sanding Well Measurement Solutions</dc:title>
  <dc:creator>LGXPC2</dc:creator>
  <cp:lastModifiedBy>Chris K</cp:lastModifiedBy>
  <cp:revision>40</cp:revision>
  <dcterms:created xsi:type="dcterms:W3CDTF">2015-03-20T22:34:39Z</dcterms:created>
  <dcterms:modified xsi:type="dcterms:W3CDTF">2022-03-01T18:02:55Z</dcterms:modified>
</cp:coreProperties>
</file>